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4"/>
  </p:notesMasterIdLst>
  <p:handoutMasterIdLst>
    <p:handoutMasterId r:id="rId15"/>
  </p:handoutMasterIdLst>
  <p:sldIdLst>
    <p:sldId id="282" r:id="rId5"/>
    <p:sldId id="367" r:id="rId6"/>
    <p:sldId id="380" r:id="rId7"/>
    <p:sldId id="381" r:id="rId8"/>
    <p:sldId id="382" r:id="rId9"/>
    <p:sldId id="383" r:id="rId10"/>
    <p:sldId id="384" r:id="rId11"/>
    <p:sldId id="361" r:id="rId12"/>
    <p:sldId id="296" r:id="rId13"/>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FEF"/>
    <a:srgbClr val="E6E6E6"/>
    <a:srgbClr val="6699FF"/>
    <a:srgbClr val="DDEDEF"/>
    <a:srgbClr val="008080"/>
    <a:srgbClr val="6666FF"/>
    <a:srgbClr val="FFCC99"/>
    <a:srgbClr val="FF9966"/>
    <a:srgbClr val="3399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899" autoAdjust="0"/>
    <p:restoredTop sz="94631" autoAdjust="0"/>
  </p:normalViewPr>
  <p:slideViewPr>
    <p:cSldViewPr snapToGrid="0">
      <p:cViewPr varScale="1">
        <p:scale>
          <a:sx n="111" d="100"/>
          <a:sy n="111" d="100"/>
        </p:scale>
        <p:origin x="1136" y="20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282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a:p>
        </p:txBody>
      </p:sp>
      <p:sp>
        <p:nvSpPr>
          <p:cNvPr id="3" name="Дата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F86E15D-1320-43B8-B389-6D2F0C12B257}" type="datetime1">
              <a:rPr lang="ru-RU" smtClean="0"/>
              <a:t>14.08.2024</a:t>
            </a:fld>
            <a:endParaRPr lang="ru-RU"/>
          </a:p>
        </p:txBody>
      </p:sp>
      <p:sp>
        <p:nvSpPr>
          <p:cNvPr id="4" name="Нижний колонтитул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ru-RU" smtClean="0"/>
              <a:t>‹#›</a:t>
            </a:fld>
            <a:endParaRPr lang="ru-RU"/>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6A6A8B-E53C-4123-A383-AD7B4BB91AC3}" type="datetime1">
              <a:rPr lang="ru-RU" noProof="0" smtClean="0"/>
              <a:t>14.08.2024</a:t>
            </a:fld>
            <a:endParaRPr lang="ru-RU" noProof="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ru-RU" noProof="0" smtClean="0"/>
              <a:t>‹#›</a:t>
            </a:fld>
            <a:endParaRPr lang="ru-RU"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1</a:t>
            </a:fld>
            <a:endParaRPr lang="ru-RU"/>
          </a:p>
        </p:txBody>
      </p:sp>
    </p:spTree>
    <p:extLst>
      <p:ext uri="{BB962C8B-B14F-4D97-AF65-F5344CB8AC3E}">
        <p14:creationId xmlns:p14="http://schemas.microsoft.com/office/powerpoint/2010/main" val="2256460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2</a:t>
            </a:fld>
            <a:endParaRPr lang="ru-RU"/>
          </a:p>
        </p:txBody>
      </p:sp>
    </p:spTree>
    <p:extLst>
      <p:ext uri="{BB962C8B-B14F-4D97-AF65-F5344CB8AC3E}">
        <p14:creationId xmlns:p14="http://schemas.microsoft.com/office/powerpoint/2010/main" val="2926541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3</a:t>
            </a:fld>
            <a:endParaRPr lang="ru-RU"/>
          </a:p>
        </p:txBody>
      </p:sp>
    </p:spTree>
    <p:extLst>
      <p:ext uri="{BB962C8B-B14F-4D97-AF65-F5344CB8AC3E}">
        <p14:creationId xmlns:p14="http://schemas.microsoft.com/office/powerpoint/2010/main" val="1052138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4</a:t>
            </a:fld>
            <a:endParaRPr lang="ru-RU"/>
          </a:p>
        </p:txBody>
      </p:sp>
    </p:spTree>
    <p:extLst>
      <p:ext uri="{BB962C8B-B14F-4D97-AF65-F5344CB8AC3E}">
        <p14:creationId xmlns:p14="http://schemas.microsoft.com/office/powerpoint/2010/main" val="435896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5</a:t>
            </a:fld>
            <a:endParaRPr lang="ru-RU"/>
          </a:p>
        </p:txBody>
      </p:sp>
    </p:spTree>
    <p:extLst>
      <p:ext uri="{BB962C8B-B14F-4D97-AF65-F5344CB8AC3E}">
        <p14:creationId xmlns:p14="http://schemas.microsoft.com/office/powerpoint/2010/main" val="3933878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6</a:t>
            </a:fld>
            <a:endParaRPr lang="ru-RU"/>
          </a:p>
        </p:txBody>
      </p:sp>
    </p:spTree>
    <p:extLst>
      <p:ext uri="{BB962C8B-B14F-4D97-AF65-F5344CB8AC3E}">
        <p14:creationId xmlns:p14="http://schemas.microsoft.com/office/powerpoint/2010/main" val="1904218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7</a:t>
            </a:fld>
            <a:endParaRPr lang="ru-RU"/>
          </a:p>
        </p:txBody>
      </p:sp>
    </p:spTree>
    <p:extLst>
      <p:ext uri="{BB962C8B-B14F-4D97-AF65-F5344CB8AC3E}">
        <p14:creationId xmlns:p14="http://schemas.microsoft.com/office/powerpoint/2010/main" val="2092014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8</a:t>
            </a:fld>
            <a:endParaRPr lang="ru-RU"/>
          </a:p>
        </p:txBody>
      </p:sp>
    </p:spTree>
    <p:extLst>
      <p:ext uri="{BB962C8B-B14F-4D97-AF65-F5344CB8AC3E}">
        <p14:creationId xmlns:p14="http://schemas.microsoft.com/office/powerpoint/2010/main" val="3760470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p>
        </p:txBody>
      </p:sp>
      <p:sp>
        <p:nvSpPr>
          <p:cNvPr id="4" name="Номер слайда 3"/>
          <p:cNvSpPr>
            <a:spLocks noGrp="1"/>
          </p:cNvSpPr>
          <p:nvPr>
            <p:ph type="sldNum" sz="quarter" idx="5"/>
          </p:nvPr>
        </p:nvSpPr>
        <p:spPr/>
        <p:txBody>
          <a:bodyPr rtlCol="0"/>
          <a:lstStyle/>
          <a:p>
            <a:pPr rtl="0"/>
            <a:fld id="{8530193B-564F-4854-8A52-728F3FB19C85}" type="slidenum">
              <a:rPr lang="ru-RU" smtClean="0"/>
              <a:t>9</a:t>
            </a:fld>
            <a:endParaRPr lang="ru-RU"/>
          </a:p>
        </p:txBody>
      </p:sp>
    </p:spTree>
    <p:extLst>
      <p:ext uri="{BB962C8B-B14F-4D97-AF65-F5344CB8AC3E}">
        <p14:creationId xmlns:p14="http://schemas.microsoft.com/office/powerpoint/2010/main" val="130994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с малым изображением">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tx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rtlCol="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bwMode="auto">
      <p:bgPr>
        <a:solidFill>
          <a:schemeClr val="bg1"/>
        </a:solidFill>
        <a:effectLst/>
      </p:bgPr>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21811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большим изображением">
    <p:bg>
      <p:bgPr>
        <a:solidFill>
          <a:schemeClr val="bg1"/>
        </a:solidFill>
        <a:effectLst/>
      </p:bgPr>
    </p:bg>
    <p:spTree>
      <p:nvGrpSpPr>
        <p:cNvPr id="1" name=""/>
        <p:cNvGrpSpPr/>
        <p:nvPr/>
      </p:nvGrpSpPr>
      <p:grpSpPr>
        <a:xfrm>
          <a:off x="0" y="0"/>
          <a:ext cx="0" cy="0"/>
          <a:chOff x="0" y="0"/>
          <a:chExt cx="0" cy="0"/>
        </a:xfrm>
      </p:grpSpPr>
      <p:sp>
        <p:nvSpPr>
          <p:cNvPr id="9" name="Рисунок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6000" b="1" cap="all" spc="-300" baseline="0">
                <a:solidFill>
                  <a:schemeClr val="bg1"/>
                </a:solidFill>
                <a:latin typeface="+mj-lt"/>
              </a:defRPr>
            </a:lvl1pPr>
          </a:lstStyle>
          <a:p>
            <a:pPr rtl="0"/>
            <a:r>
              <a:rPr lang="ru-RU" noProof="0"/>
              <a:t>НАЗВАНИЕ ПРЕЗЕНТАЦИИ</a:t>
            </a:r>
          </a:p>
        </p:txBody>
      </p:sp>
      <p:sp>
        <p:nvSpPr>
          <p:cNvPr id="3" name="Подзаголовок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5" name="Номер слайда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409473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отография 1">
    <p:spTree>
      <p:nvGrpSpPr>
        <p:cNvPr id="1" name=""/>
        <p:cNvGrpSpPr/>
        <p:nvPr/>
      </p:nvGrpSpPr>
      <p:grpSpPr>
        <a:xfrm>
          <a:off x="0" y="0"/>
          <a:ext cx="0" cy="0"/>
          <a:chOff x="0" y="0"/>
          <a:chExt cx="0" cy="0"/>
        </a:xfrm>
      </p:grpSpPr>
      <p:sp>
        <p:nvSpPr>
          <p:cNvPr id="8" name="Рисунок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2" name="Заголовок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rtlCol="0"/>
          <a:lstStyle>
            <a:lvl1pPr algn="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rtlCol="0"/>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4445000" y="2908300"/>
            <a:ext cx="5184800" cy="3283700"/>
          </a:xfrm>
          <a:solidFill>
            <a:schemeClr val="bg1"/>
          </a:solidFill>
        </p:spPr>
        <p:txBody>
          <a:bodyPr lIns="180000" tIns="252000" rIns="252000" rtlCol="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Фотография 2">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22238F2-C6EC-476F-8371-119AECBA5622}"/>
              </a:ext>
            </a:extLst>
          </p:cNvPr>
          <p:cNvSpPr>
            <a:spLocks noGrp="1"/>
          </p:cNvSpPr>
          <p:nvPr>
            <p:ph sz="half" idx="1"/>
          </p:nvPr>
        </p:nvSpPr>
        <p:spPr>
          <a:xfrm>
            <a:off x="3823393" y="1343906"/>
            <a:ext cx="3736800" cy="3933645"/>
          </a:xfrm>
          <a:solidFill>
            <a:schemeClr val="bg1"/>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u-RU" noProof="0" smtClean="0"/>
              <a:pPr/>
              <a:t>‹#›</a:t>
            </a:fld>
            <a:endParaRPr lang="ru-RU" noProof="0"/>
          </a:p>
        </p:txBody>
      </p:sp>
      <p:sp>
        <p:nvSpPr>
          <p:cNvPr id="9" name="Рисунок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6" name="Заголовок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rtlCol="0"/>
          <a:lstStyle/>
          <a:p>
            <a:pPr rtl="0"/>
            <a:r>
              <a:rPr lang="ru-RU" noProof="0"/>
              <a:t>Образец заголовка</a:t>
            </a:r>
          </a:p>
        </p:txBody>
      </p:sp>
      <p:sp>
        <p:nvSpPr>
          <p:cNvPr id="11" name="Подзаголовок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Tree>
    <p:extLst>
      <p:ext uri="{BB962C8B-B14F-4D97-AF65-F5344CB8AC3E}">
        <p14:creationId xmlns:p14="http://schemas.microsoft.com/office/powerpoint/2010/main" val="2347197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Сравнение слева — заполнитель 1">
            <a:extLst>
              <a:ext uri="{FF2B5EF4-FFF2-40B4-BE49-F238E27FC236}">
                <a16:creationId xmlns:a16="http://schemas.microsoft.com/office/drawing/2014/main" id="{9322B50D-6A7D-41C6-BA57-613BC231DF36}"/>
              </a:ext>
            </a:extLst>
          </p:cNvPr>
          <p:cNvSpPr>
            <a:spLocks noGrp="1"/>
          </p:cNvSpPr>
          <p:nvPr>
            <p:ph type="body" idx="1"/>
          </p:nvPr>
        </p:nvSpPr>
        <p:spPr>
          <a:xfrm>
            <a:off x="432000" y="1432296"/>
            <a:ext cx="4500000" cy="527076"/>
          </a:xfrm>
          <a:solidFill>
            <a:schemeClr val="tx1"/>
          </a:solidFill>
        </p:spPr>
        <p:txBody>
          <a:bodyPr lIns="180000" tIns="36000" rtlCol="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4500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2" name="Сравнение слева — заполнитель 2">
            <a:extLst>
              <a:ext uri="{FF2B5EF4-FFF2-40B4-BE49-F238E27FC236}">
                <a16:creationId xmlns:a16="http://schemas.microsoft.com/office/drawing/2014/main" id="{78A963F8-6F6E-440E-B3B3-DDE13C083A36}"/>
              </a:ext>
            </a:extLst>
          </p:cNvPr>
          <p:cNvSpPr>
            <a:spLocks noGrp="1"/>
          </p:cNvSpPr>
          <p:nvPr>
            <p:ph type="body" sz="quarter" idx="13"/>
          </p:nvPr>
        </p:nvSpPr>
        <p:spPr>
          <a:xfrm>
            <a:off x="5129800" y="1433105"/>
            <a:ext cx="4500000" cy="525283"/>
          </a:xfrm>
          <a:solidFill>
            <a:schemeClr val="tx1"/>
          </a:solidFill>
        </p:spPr>
        <p:txBody>
          <a:bodyPr lIns="180000" tIns="36000" rtlCol="0" anchor="ctr"/>
          <a:lstStyle>
            <a:lvl1pPr marL="0" indent="0">
              <a:buNone/>
              <a:defRPr sz="2400" b="1" spc="-150">
                <a:solidFill>
                  <a:schemeClr val="bg1"/>
                </a:solidFill>
                <a:latin typeface="+mj-lt"/>
              </a:defRPr>
            </a:lvl1pPr>
          </a:lstStyle>
          <a:p>
            <a:pPr lvl="0" rtl="0"/>
            <a:r>
              <a:rPr lang="ru-RU" noProof="0"/>
              <a:t>Образец текста</a:t>
            </a:r>
          </a:p>
        </p:txBody>
      </p:sp>
      <p:sp>
        <p:nvSpPr>
          <p:cNvPr id="8" name="Текст 4">
            <a:extLst>
              <a:ext uri="{FF2B5EF4-FFF2-40B4-BE49-F238E27FC236}">
                <a16:creationId xmlns:a16="http://schemas.microsoft.com/office/drawing/2014/main" id="{DF0A5256-B267-47DA-858A-0F3867CB6139}"/>
              </a:ext>
            </a:extLst>
          </p:cNvPr>
          <p:cNvSpPr>
            <a:spLocks noGrp="1"/>
          </p:cNvSpPr>
          <p:nvPr>
            <p:ph type="body" sz="quarter" idx="12"/>
          </p:nvPr>
        </p:nvSpPr>
        <p:spPr>
          <a:xfrm>
            <a:off x="5129800" y="2020359"/>
            <a:ext cx="4500000" cy="417089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Большое фото">
    <p:spTree>
      <p:nvGrpSpPr>
        <p:cNvPr id="1" name=""/>
        <p:cNvGrpSpPr/>
        <p:nvPr/>
      </p:nvGrpSpPr>
      <p:grpSpPr>
        <a:xfrm>
          <a:off x="0" y="0"/>
          <a:ext cx="0" cy="0"/>
          <a:chOff x="0" y="0"/>
          <a:chExt cx="0" cy="0"/>
        </a:xfrm>
      </p:grpSpPr>
      <p:sp>
        <p:nvSpPr>
          <p:cNvPr id="7" name="Рисунок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3" name="Объект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rtlCol="0"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Введите подпись</a:t>
            </a:r>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5" name="Заголовок 4">
            <a:extLst>
              <a:ext uri="{FF2B5EF4-FFF2-40B4-BE49-F238E27FC236}">
                <a16:creationId xmlns:a16="http://schemas.microsoft.com/office/drawing/2014/main" id="{16EFF903-F1F3-440A-B12C-9FD51606B03D}"/>
              </a:ext>
            </a:extLst>
          </p:cNvPr>
          <p:cNvSpPr>
            <a:spLocks noGrp="1"/>
          </p:cNvSpPr>
          <p:nvPr>
            <p:ph type="title"/>
          </p:nvPr>
        </p:nvSpPr>
        <p:spPr/>
        <p:txBody>
          <a:bodyPr rtlCol="0"/>
          <a:lstStyle/>
          <a:p>
            <a:pPr rtl="0"/>
            <a:r>
              <a:rPr lang="ru-RU" noProof="0"/>
              <a:t>Образец заголовка</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Слайд с благодарственным тексто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rtlCol="0" anchor="ctr"/>
          <a:lstStyle>
            <a:lvl1pPr algn="ctr">
              <a:lnSpc>
                <a:spcPct val="100000"/>
              </a:lnSpc>
              <a:defRPr sz="6000" b="1" cap="all" spc="-300" baseline="0">
                <a:solidFill>
                  <a:schemeClr val="tx1"/>
                </a:solidFill>
                <a:latin typeface="+mj-lt"/>
              </a:defRPr>
            </a:lvl1pPr>
          </a:lstStyle>
          <a:p>
            <a:pPr rtl="0"/>
            <a:r>
              <a:rPr lang="ru-RU" noProof="0"/>
              <a:t>Спасибо</a:t>
            </a:r>
          </a:p>
        </p:txBody>
      </p:sp>
      <p:sp>
        <p:nvSpPr>
          <p:cNvPr id="7" name="Прямоугольник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8" name="Прямоугольник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Текст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rtlCol="0"/>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Полное имя</a:t>
            </a:r>
          </a:p>
        </p:txBody>
      </p:sp>
      <p:sp>
        <p:nvSpPr>
          <p:cNvPr id="12" name="Текст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Номер телефона</a:t>
            </a:r>
          </a:p>
        </p:txBody>
      </p:sp>
      <p:sp>
        <p:nvSpPr>
          <p:cNvPr id="13" name="Текст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Электронная почта или контакт в социальной сети</a:t>
            </a:r>
          </a:p>
        </p:txBody>
      </p:sp>
      <p:sp>
        <p:nvSpPr>
          <p:cNvPr id="14" name="Текст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Веб-сайт компании</a:t>
            </a:r>
          </a:p>
        </p:txBody>
      </p:sp>
    </p:spTree>
    <p:extLst>
      <p:ext uri="{BB962C8B-B14F-4D97-AF65-F5344CB8AC3E}">
        <p14:creationId xmlns:p14="http://schemas.microsoft.com/office/powerpoint/2010/main" val="31890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и содержимо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7" name="Подзаголовок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ru-RU" noProof="0"/>
              <a:t>Добавить нижний колонтитул</a:t>
            </a:r>
          </a:p>
        </p:txBody>
      </p:sp>
      <p:sp>
        <p:nvSpPr>
          <p:cNvPr id="5" name="Номер слайда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столбц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9" name="Подзаголовок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2916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6A38E24-EB1C-472F-B631-5DF32F9C4CF5}"/>
              </a:ext>
            </a:extLst>
          </p:cNvPr>
          <p:cNvSpPr>
            <a:spLocks noGrp="1"/>
          </p:cNvSpPr>
          <p:nvPr>
            <p:ph type="body" sz="quarter" idx="12"/>
          </p:nvPr>
        </p:nvSpPr>
        <p:spPr>
          <a:xfrm>
            <a:off x="3572900" y="1511476"/>
            <a:ext cx="2916000" cy="4679249"/>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1" name="Текст 5">
            <a:extLst>
              <a:ext uri="{FF2B5EF4-FFF2-40B4-BE49-F238E27FC236}">
                <a16:creationId xmlns:a16="http://schemas.microsoft.com/office/drawing/2014/main" id="{5B4A252E-78C9-4F76-98A4-A4B580AD072A}"/>
              </a:ext>
            </a:extLst>
          </p:cNvPr>
          <p:cNvSpPr>
            <a:spLocks noGrp="1"/>
          </p:cNvSpPr>
          <p:nvPr>
            <p:ph type="body" sz="quarter" idx="13"/>
          </p:nvPr>
        </p:nvSpPr>
        <p:spPr>
          <a:xfrm>
            <a:off x="6713800" y="1511475"/>
            <a:ext cx="2916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265438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столбцов">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10" name="Подзаголовок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Объект 2">
            <a:extLst>
              <a:ext uri="{FF2B5EF4-FFF2-40B4-BE49-F238E27FC236}">
                <a16:creationId xmlns:a16="http://schemas.microsoft.com/office/drawing/2014/main" id="{B1948E38-8FB0-4E51-A01C-C88794372E50}"/>
              </a:ext>
            </a:extLst>
          </p:cNvPr>
          <p:cNvSpPr>
            <a:spLocks noGrp="1"/>
          </p:cNvSpPr>
          <p:nvPr>
            <p:ph idx="1"/>
          </p:nvPr>
        </p:nvSpPr>
        <p:spPr>
          <a:xfrm>
            <a:off x="432000" y="1512000"/>
            <a:ext cx="1764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a:extLst>
              <a:ext uri="{FF2B5EF4-FFF2-40B4-BE49-F238E27FC236}">
                <a16:creationId xmlns:a16="http://schemas.microsoft.com/office/drawing/2014/main" id="{1F5B3657-F2AE-455A-BF81-1A0C2ACECD20}"/>
              </a:ext>
            </a:extLst>
          </p:cNvPr>
          <p:cNvSpPr>
            <a:spLocks noGrp="1"/>
          </p:cNvSpPr>
          <p:nvPr>
            <p:ph type="body" sz="quarter" idx="12"/>
          </p:nvPr>
        </p:nvSpPr>
        <p:spPr>
          <a:xfrm>
            <a:off x="229045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3" name="Текст 5">
            <a:extLst>
              <a:ext uri="{FF2B5EF4-FFF2-40B4-BE49-F238E27FC236}">
                <a16:creationId xmlns:a16="http://schemas.microsoft.com/office/drawing/2014/main" id="{6A983D98-E0AB-429A-9EC2-B50D4216D691}"/>
              </a:ext>
            </a:extLst>
          </p:cNvPr>
          <p:cNvSpPr>
            <a:spLocks noGrp="1"/>
          </p:cNvSpPr>
          <p:nvPr>
            <p:ph type="body" sz="quarter" idx="13"/>
          </p:nvPr>
        </p:nvSpPr>
        <p:spPr>
          <a:xfrm>
            <a:off x="4148900" y="1512000"/>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5" name="Текст 6">
            <a:extLst>
              <a:ext uri="{FF2B5EF4-FFF2-40B4-BE49-F238E27FC236}">
                <a16:creationId xmlns:a16="http://schemas.microsoft.com/office/drawing/2014/main" id="{755213BF-EF6D-45DC-A01B-DE6C2F23A6D2}"/>
              </a:ext>
            </a:extLst>
          </p:cNvPr>
          <p:cNvSpPr>
            <a:spLocks noGrp="1"/>
          </p:cNvSpPr>
          <p:nvPr>
            <p:ph type="body" sz="quarter" idx="14"/>
          </p:nvPr>
        </p:nvSpPr>
        <p:spPr>
          <a:xfrm>
            <a:off x="6007350" y="1507535"/>
            <a:ext cx="1764000" cy="4679250"/>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7" name="Текст 7">
            <a:extLst>
              <a:ext uri="{FF2B5EF4-FFF2-40B4-BE49-F238E27FC236}">
                <a16:creationId xmlns:a16="http://schemas.microsoft.com/office/drawing/2014/main" id="{77D6BBBA-F4A3-45D4-91BC-A405FFDC7C3D}"/>
              </a:ext>
            </a:extLst>
          </p:cNvPr>
          <p:cNvSpPr>
            <a:spLocks noGrp="1"/>
          </p:cNvSpPr>
          <p:nvPr>
            <p:ph type="body" sz="quarter" idx="15"/>
          </p:nvPr>
        </p:nvSpPr>
        <p:spPr>
          <a:xfrm>
            <a:off x="7865800" y="1507535"/>
            <a:ext cx="1764000" cy="468371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Нижний колонтитул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974837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и под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ru-RU" noProof="0"/>
              <a:t>Щелкните, чтобы изменить заголовок</a:t>
            </a:r>
          </a:p>
        </p:txBody>
      </p:sp>
      <p:sp>
        <p:nvSpPr>
          <p:cNvPr id="5" name="Подзаголовок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u-RU" noProof="0"/>
              <a:t>Подзаголовок</a:t>
            </a:r>
          </a:p>
        </p:txBody>
      </p:sp>
      <p:sp>
        <p:nvSpPr>
          <p:cNvPr id="3" name="Нижний колонтитул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ru-RU" noProof="0"/>
              <a:t>Добавить нижний колонтитул</a:t>
            </a:r>
          </a:p>
        </p:txBody>
      </p:sp>
      <p:sp>
        <p:nvSpPr>
          <p:cNvPr id="4" name="Номер слайда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05855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1EDF756E-F310-4229-ACDD-055D299A95FB}"/>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 name="Нижний колонтитул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u-RU" noProof="0"/>
              <a:t>Добавить нижний колонтитул</a:t>
            </a:r>
          </a:p>
        </p:txBody>
      </p:sp>
      <p:sp>
        <p:nvSpPr>
          <p:cNvPr id="2" name="Номер слайда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u-RU" noProof="0" smtClean="0"/>
              <a:pPr/>
              <a:t>‹#›</a:t>
            </a:fld>
            <a:endParaRPr lang="ru-RU" noProof="0"/>
          </a:p>
        </p:txBody>
      </p:sp>
      <p:sp>
        <p:nvSpPr>
          <p:cNvPr id="9" name="Подзаголовок 2">
            <a:extLst>
              <a:ext uri="{FF2B5EF4-FFF2-40B4-BE49-F238E27FC236}">
                <a16:creationId xmlns:a16="http://schemas.microsoft.com/office/drawing/2014/main" id="{07666241-4AF6-458A-A571-6C6C291D72F1}"/>
              </a:ext>
            </a:extLst>
          </p:cNvPr>
          <p:cNvSpPr>
            <a:spLocks noGrp="1"/>
          </p:cNvSpPr>
          <p:nvPr>
            <p:ph type="subTitle" idx="1"/>
          </p:nvPr>
        </p:nvSpPr>
        <p:spPr>
          <a:xfrm>
            <a:off x="6532775" y="3639199"/>
            <a:ext cx="5053936"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6" name="Заголовок 5">
            <a:extLst>
              <a:ext uri="{FF2B5EF4-FFF2-40B4-BE49-F238E27FC236}">
                <a16:creationId xmlns:a16="http://schemas.microsoft.com/office/drawing/2014/main" id="{6F4F2BBF-F210-4954-9C73-A0030AACDDFE}"/>
              </a:ext>
            </a:extLst>
          </p:cNvPr>
          <p:cNvSpPr>
            <a:spLocks noGrp="1"/>
          </p:cNvSpPr>
          <p:nvPr>
            <p:ph type="title"/>
          </p:nvPr>
        </p:nvSpPr>
        <p:spPr>
          <a:xfrm>
            <a:off x="6532775" y="993303"/>
            <a:ext cx="5053936" cy="2513468"/>
          </a:xfrm>
        </p:spPr>
        <p:txBody>
          <a:bodyPr rtlCol="0"/>
          <a:lstStyle>
            <a:lvl1pPr rtl="0">
              <a:defRPr sz="5400" cap="none">
                <a:solidFill>
                  <a:schemeClr val="bg1"/>
                </a:solidFill>
              </a:defRPr>
            </a:lvl1pPr>
          </a:lstStyle>
          <a:p>
            <a:pPr rtl="0"/>
            <a:r>
              <a:rPr lang="ru-RU" noProof="0"/>
              <a:t>Образец заголовка</a:t>
            </a:r>
            <a:endParaRPr lang="ru-RU" noProof="0" dirty="0"/>
          </a:p>
        </p:txBody>
      </p:sp>
    </p:spTree>
    <p:extLst>
      <p:ext uri="{BB962C8B-B14F-4D97-AF65-F5344CB8AC3E}">
        <p14:creationId xmlns:p14="http://schemas.microsoft.com/office/powerpoint/2010/main" val="1227779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10" name="Объект 2">
            <a:extLst>
              <a:ext uri="{FF2B5EF4-FFF2-40B4-BE49-F238E27FC236}">
                <a16:creationId xmlns:a16="http://schemas.microsoft.com/office/drawing/2014/main" id="{FD1EE834-4B70-4715-8346-1C0298347EE0}"/>
              </a:ext>
            </a:extLst>
          </p:cNvPr>
          <p:cNvSpPr>
            <a:spLocks noGrp="1"/>
          </p:cNvSpPr>
          <p:nvPr>
            <p:ph idx="1"/>
          </p:nvPr>
        </p:nvSpPr>
        <p:spPr>
          <a:xfrm>
            <a:off x="432000" y="1046375"/>
            <a:ext cx="9198000"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2280088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Объект 2">
            <a:extLst>
              <a:ext uri="{FF2B5EF4-FFF2-40B4-BE49-F238E27FC236}">
                <a16:creationId xmlns:a16="http://schemas.microsoft.com/office/drawing/2014/main" id="{EAE43F4C-1A64-4197-A44B-E6EB874E243B}"/>
              </a:ext>
            </a:extLst>
          </p:cNvPr>
          <p:cNvSpPr>
            <a:spLocks noGrp="1"/>
          </p:cNvSpPr>
          <p:nvPr>
            <p:ph sz="half" idx="1"/>
          </p:nvPr>
        </p:nvSpPr>
        <p:spPr>
          <a:xfrm>
            <a:off x="432000"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8" name="Объект 3">
            <a:extLst>
              <a:ext uri="{FF2B5EF4-FFF2-40B4-BE49-F238E27FC236}">
                <a16:creationId xmlns:a16="http://schemas.microsoft.com/office/drawing/2014/main" id="{D7B3F5B8-DC28-4878-AC9F-D434D7542D8F}"/>
              </a:ext>
            </a:extLst>
          </p:cNvPr>
          <p:cNvSpPr>
            <a:spLocks noGrp="1"/>
          </p:cNvSpPr>
          <p:nvPr>
            <p:ph sz="half" idx="2"/>
          </p:nvPr>
        </p:nvSpPr>
        <p:spPr>
          <a:xfrm>
            <a:off x="5194169" y="1046376"/>
            <a:ext cx="4435831" cy="5130588"/>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57439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7" name="Текст 2">
            <a:extLst>
              <a:ext uri="{FF2B5EF4-FFF2-40B4-BE49-F238E27FC236}">
                <a16:creationId xmlns:a16="http://schemas.microsoft.com/office/drawing/2014/main" id="{CB97B01E-88B2-448F-BD96-A1AAFA39AC1E}"/>
              </a:ext>
            </a:extLst>
          </p:cNvPr>
          <p:cNvSpPr>
            <a:spLocks noGrp="1"/>
          </p:cNvSpPr>
          <p:nvPr>
            <p:ph type="body" idx="1"/>
          </p:nvPr>
        </p:nvSpPr>
        <p:spPr>
          <a:xfrm>
            <a:off x="43200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8" name="Текст 4">
            <a:extLst>
              <a:ext uri="{FF2B5EF4-FFF2-40B4-BE49-F238E27FC236}">
                <a16:creationId xmlns:a16="http://schemas.microsoft.com/office/drawing/2014/main" id="{40BADDE2-4EE6-41B4-804C-EBF680128B40}"/>
              </a:ext>
            </a:extLst>
          </p:cNvPr>
          <p:cNvSpPr>
            <a:spLocks noGrp="1"/>
          </p:cNvSpPr>
          <p:nvPr>
            <p:ph type="body" sz="quarter" idx="3"/>
          </p:nvPr>
        </p:nvSpPr>
        <p:spPr>
          <a:xfrm>
            <a:off x="5195160" y="1068420"/>
            <a:ext cx="4434840" cy="823912"/>
          </a:xfrm>
          <a:solidFill>
            <a:schemeClr val="tx1"/>
          </a:solidFill>
        </p:spPr>
        <p:txBody>
          <a:bodyPr rtlCol="0"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9" name="Объект 3">
            <a:extLst>
              <a:ext uri="{FF2B5EF4-FFF2-40B4-BE49-F238E27FC236}">
                <a16:creationId xmlns:a16="http://schemas.microsoft.com/office/drawing/2014/main" id="{BB0A14E0-899D-4594-BC9E-AE89BF0D3AB7}"/>
              </a:ext>
            </a:extLst>
          </p:cNvPr>
          <p:cNvSpPr>
            <a:spLocks noGrp="1"/>
          </p:cNvSpPr>
          <p:nvPr>
            <p:ph sz="half" idx="2"/>
          </p:nvPr>
        </p:nvSpPr>
        <p:spPr>
          <a:xfrm>
            <a:off x="432001"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10" name="Объект 5">
            <a:extLst>
              <a:ext uri="{FF2B5EF4-FFF2-40B4-BE49-F238E27FC236}">
                <a16:creationId xmlns:a16="http://schemas.microsoft.com/office/drawing/2014/main" id="{2C699014-D902-4E9A-80CD-8D2BCFE67097}"/>
              </a:ext>
            </a:extLst>
          </p:cNvPr>
          <p:cNvSpPr>
            <a:spLocks noGrp="1"/>
          </p:cNvSpPr>
          <p:nvPr>
            <p:ph sz="quarter" idx="4"/>
          </p:nvPr>
        </p:nvSpPr>
        <p:spPr>
          <a:xfrm>
            <a:off x="5195160" y="2096752"/>
            <a:ext cx="4434840" cy="409291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863468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0" name="Объект 2">
            <a:extLst>
              <a:ext uri="{FF2B5EF4-FFF2-40B4-BE49-F238E27FC236}">
                <a16:creationId xmlns:a16="http://schemas.microsoft.com/office/drawing/2014/main" id="{79F53EF1-D412-467C-B7CE-30536F140AE1}"/>
              </a:ext>
            </a:extLst>
          </p:cNvPr>
          <p:cNvSpPr>
            <a:spLocks noGrp="1"/>
          </p:cNvSpPr>
          <p:nvPr>
            <p:ph idx="1"/>
          </p:nvPr>
        </p:nvSpPr>
        <p:spPr>
          <a:xfrm>
            <a:off x="3770722" y="457201"/>
            <a:ext cx="6023727" cy="5726784"/>
          </a:xfrm>
        </p:spPr>
        <p:txBody>
          <a:bodyPr rtlCol="0"/>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872000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rtlCol="0"/>
          <a:lstStyle/>
          <a:p>
            <a:pPr rtl="0"/>
            <a:r>
              <a:rPr lang="ru-RU" noProof="0"/>
              <a:t>Добавление нижнего колонтитула</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
        <p:nvSpPr>
          <p:cNvPr id="8" name="Заголовок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rtlCol="0" anchor="b"/>
          <a:lstStyle>
            <a:lvl1pPr>
              <a:defRPr sz="2800"/>
            </a:lvl1pPr>
          </a:lstStyle>
          <a:p>
            <a:pPr rtl="0"/>
            <a:r>
              <a:rPr lang="ru-RU" noProof="0"/>
              <a:t>Образец заголовка</a:t>
            </a:r>
            <a:endParaRPr lang="ru-RU" noProof="0" dirty="0"/>
          </a:p>
        </p:txBody>
      </p:sp>
      <p:sp>
        <p:nvSpPr>
          <p:cNvPr id="9" name="Текст 3">
            <a:extLst>
              <a:ext uri="{FF2B5EF4-FFF2-40B4-BE49-F238E27FC236}">
                <a16:creationId xmlns:a16="http://schemas.microsoft.com/office/drawing/2014/main" id="{0B6B7795-36CC-459B-AE8B-7FB2F40AF37C}"/>
              </a:ext>
            </a:extLst>
          </p:cNvPr>
          <p:cNvSpPr>
            <a:spLocks noGrp="1"/>
          </p:cNvSpPr>
          <p:nvPr>
            <p:ph type="body" sz="half" idx="2"/>
          </p:nvPr>
        </p:nvSpPr>
        <p:spPr>
          <a:xfrm>
            <a:off x="432001" y="2057400"/>
            <a:ext cx="3159612" cy="4126584"/>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12" name="Рисунок 2">
            <a:extLst>
              <a:ext uri="{FF2B5EF4-FFF2-40B4-BE49-F238E27FC236}">
                <a16:creationId xmlns:a16="http://schemas.microsoft.com/office/drawing/2014/main" id="{10319378-269C-406E-9B84-FCF22DA02EFF}"/>
              </a:ext>
            </a:extLst>
          </p:cNvPr>
          <p:cNvSpPr>
            <a:spLocks noGrp="1"/>
          </p:cNvSpPr>
          <p:nvPr>
            <p:ph type="pic" idx="1" hasCustomPrompt="1"/>
          </p:nvPr>
        </p:nvSpPr>
        <p:spPr>
          <a:xfrm>
            <a:off x="3788021" y="457201"/>
            <a:ext cx="5949868" cy="5726784"/>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фото</a:t>
            </a:r>
          </a:p>
        </p:txBody>
      </p:sp>
    </p:spTree>
    <p:extLst>
      <p:ext uri="{BB962C8B-B14F-4D97-AF65-F5344CB8AC3E}">
        <p14:creationId xmlns:p14="http://schemas.microsoft.com/office/powerpoint/2010/main" val="302147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u-RU" noProof="0"/>
              <a:t>Щелкните, чтобы изменить заголовок</a:t>
            </a:r>
          </a:p>
        </p:txBody>
      </p:sp>
      <p:sp>
        <p:nvSpPr>
          <p:cNvPr id="5" name="Нижний колонтитул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53779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ижний колонтитул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ru-RU" noProof="0"/>
              <a:t>Добавить нижний колонтитул</a:t>
            </a:r>
          </a:p>
        </p:txBody>
      </p:sp>
      <p:sp>
        <p:nvSpPr>
          <p:cNvPr id="3" name="Номер слайда 2">
            <a:extLst>
              <a:ext uri="{FF2B5EF4-FFF2-40B4-BE49-F238E27FC236}">
                <a16:creationId xmlns:a16="http://schemas.microsoft.com/office/drawing/2014/main" id="{2310D190-B83D-438A-91BC-470C41B22A29}"/>
              </a:ext>
            </a:extLst>
          </p:cNvPr>
          <p:cNvSpPr>
            <a:spLocks noGrp="1"/>
          </p:cNvSpPr>
          <p:nvPr>
            <p:ph type="sldNum" sz="quarter" idx="13"/>
          </p:nvPr>
        </p:nvSpPr>
        <p:spPr/>
        <p:txBody>
          <a:bodyPr rtlCol="0"/>
          <a:lstStyle/>
          <a:p>
            <a:pPr rtl="0"/>
            <a:fld id="{19B51A1E-902D-48AF-9020-955120F399B6}" type="slidenum">
              <a:rPr lang="ru-RU" noProof="0" smtClean="0"/>
              <a:pPr/>
              <a:t>‹#›</a:t>
            </a:fld>
            <a:endParaRPr lang="ru-RU" noProof="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32C8D0EF-1DB6-4ADC-8F31-5AE53BF5EAF4}"/>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7" name="Прямоугольник 6">
            <a:extLst>
              <a:ext uri="{FF2B5EF4-FFF2-40B4-BE49-F238E27FC236}">
                <a16:creationId xmlns:a16="http://schemas.microsoft.com/office/drawing/2014/main" id="{62F208ED-79A0-4B2C-A5EE-9D27466BCA3F}"/>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 name="Заголовок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9198116" cy="432000"/>
          </a:xfrm>
          <a:prstGeom prst="rect">
            <a:avLst/>
          </a:prstGeom>
        </p:spPr>
        <p:txBody>
          <a:bodyPr vert="horz" lIns="0" tIns="0" rIns="0" bIns="0" rtlCol="0" anchor="ctr">
            <a:noAutofit/>
          </a:bodyPr>
          <a:lstStyle/>
          <a:p>
            <a:pPr rtl="0"/>
            <a:r>
              <a:rPr lang="ru-RU" noProof="0"/>
              <a:t>Щелкните, чтобы изменить заголовок</a:t>
            </a:r>
          </a:p>
        </p:txBody>
      </p:sp>
      <p:sp>
        <p:nvSpPr>
          <p:cNvPr id="3" name="Текст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9198116" cy="4679250"/>
          </a:xfrm>
          <a:prstGeom prst="rect">
            <a:avLst/>
          </a:prstGeom>
        </p:spPr>
        <p:txBody>
          <a:bodyPr vert="horz" lIns="0" tIns="0" rIns="0" bIns="0" rtlCol="0">
            <a:no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Нижний колонтитул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56350"/>
            <a:ext cx="4114800" cy="365125"/>
          </a:xfrm>
          <a:prstGeom prst="rect">
            <a:avLst/>
          </a:prstGeom>
        </p:spPr>
        <p:txBody>
          <a:bodyPr vert="horz" lIns="0" tIns="0" rIns="0" bIns="0" rtlCol="0" anchor="ctr"/>
          <a:lstStyle>
            <a:lvl1pPr algn="l">
              <a:defRPr sz="1200" i="1">
                <a:solidFill>
                  <a:schemeClr val="tx1">
                    <a:lumMod val="75000"/>
                    <a:lumOff val="25000"/>
                  </a:schemeClr>
                </a:solidFill>
                <a:latin typeface="Times New Roman" panose="02020603050405020304" pitchFamily="18" charset="0"/>
                <a:cs typeface="Times New Roman" panose="02020603050405020304" pitchFamily="18" charset="0"/>
              </a:defRPr>
            </a:lvl1pPr>
          </a:lstStyle>
          <a:p>
            <a:pPr rtl="0"/>
            <a:r>
              <a:rPr lang="ru-RU" noProof="0"/>
              <a:t>Добавить нижний колонтитул</a:t>
            </a:r>
          </a:p>
        </p:txBody>
      </p:sp>
      <p:sp>
        <p:nvSpPr>
          <p:cNvPr id="6" name="Номер слайда 5">
            <a:extLst>
              <a:ext uri="{FF2B5EF4-FFF2-40B4-BE49-F238E27FC236}">
                <a16:creationId xmlns:a16="http://schemas.microsoft.com/office/drawing/2014/main" id="{5ECA3099-A94F-4C3E-BC29-780EDD38F722}"/>
              </a:ext>
            </a:extLst>
          </p:cNvPr>
          <p:cNvSpPr>
            <a:spLocks noGrp="1"/>
          </p:cNvSpPr>
          <p:nvPr>
            <p:ph type="sldNum" sz="quarter" idx="4"/>
          </p:nvPr>
        </p:nvSpPr>
        <p:spPr>
          <a:xfrm>
            <a:off x="11447502" y="6401750"/>
            <a:ext cx="278418" cy="274324"/>
          </a:xfrm>
          <a:prstGeom prst="rect">
            <a:avLst/>
          </a:prstGeom>
        </p:spPr>
        <p:txBody>
          <a:bodyPr vert="horz" lIns="0" tIns="0" rIns="0" bIns="0" rtlCol="0" anchor="ctr"/>
          <a:lstStyle>
            <a:lvl1pPr algn="ctr">
              <a:defRPr sz="1200" i="1">
                <a:solidFill>
                  <a:schemeClr val="bg1"/>
                </a:solidFill>
              </a:defRPr>
            </a:lvl1pPr>
          </a:lstStyle>
          <a:p>
            <a:pPr rtl="0"/>
            <a:fld id="{19B51A1E-902D-48AF-9020-955120F399B6}" type="slidenum">
              <a:rPr lang="ru-RU" noProof="0" smtClean="0"/>
              <a:pPr/>
              <a:t>‹#›</a:t>
            </a:fld>
            <a:endParaRPr lang="ru-RU" noProof="0"/>
          </a:p>
        </p:txBody>
      </p:sp>
      <p:sp>
        <p:nvSpPr>
          <p:cNvPr id="4" name="Надпись 3">
            <a:extLst>
              <a:ext uri="{FF2B5EF4-FFF2-40B4-BE49-F238E27FC236}">
                <a16:creationId xmlns:a16="http://schemas.microsoft.com/office/drawing/2014/main" id="{34FDC6F9-37F9-4E25-AECA-D307B8421C73}"/>
              </a:ext>
            </a:extLst>
          </p:cNvPr>
          <p:cNvSpPr txBox="1"/>
          <p:nvPr userDrawn="1"/>
        </p:nvSpPr>
        <p:spPr>
          <a:xfrm>
            <a:off x="9630116" y="6346108"/>
            <a:ext cx="1662546" cy="404658"/>
          </a:xfrm>
          <a:prstGeom prst="rect">
            <a:avLst/>
          </a:prstGeom>
          <a:noFill/>
        </p:spPr>
        <p:txBody>
          <a:bodyPr wrap="square" lIns="0" tIns="36000" rIns="0" bIns="0" rtlCol="0">
            <a:spAutoFit/>
          </a:bodyPr>
          <a:lstStyle/>
          <a:p>
            <a:pPr algn="r" rtl="0">
              <a:lnSpc>
                <a:spcPts val="1400"/>
              </a:lnSpc>
            </a:pPr>
            <a:r>
              <a:rPr lang="ru-RU" sz="1600" b="1" spc="-100" noProof="0">
                <a:solidFill>
                  <a:schemeClr val="tx1"/>
                </a:solidFill>
                <a:latin typeface="Corbel" panose="020B0503020204020204" pitchFamily="34" charset="0"/>
              </a:rPr>
              <a:t>БАНК</a:t>
            </a:r>
            <a:r>
              <a:rPr lang="ru-RU" sz="1600" b="1" spc="-100" noProof="0">
                <a:solidFill>
                  <a:schemeClr val="tx1">
                    <a:lumMod val="50000"/>
                    <a:lumOff val="50000"/>
                  </a:schemeClr>
                </a:solidFill>
                <a:latin typeface="Corbel" panose="020B0503020204020204" pitchFamily="34" charset="0"/>
              </a:rPr>
              <a:t> WOODGROVE</a:t>
            </a:r>
          </a:p>
        </p:txBody>
      </p:sp>
      <p:sp>
        <p:nvSpPr>
          <p:cNvPr id="8" name="Прямоугольник 7">
            <a:extLst>
              <a:ext uri="{FF2B5EF4-FFF2-40B4-BE49-F238E27FC236}">
                <a16:creationId xmlns:a16="http://schemas.microsoft.com/office/drawing/2014/main" id="{6B322F68-670D-45A0-A54F-7E70BCEAED3F}"/>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Прямоугольник 9">
            <a:extLst>
              <a:ext uri="{FF2B5EF4-FFF2-40B4-BE49-F238E27FC236}">
                <a16:creationId xmlns:a16="http://schemas.microsoft.com/office/drawing/2014/main" id="{E69B5F15-353A-4344-8D61-F4E25AA9FB6C}"/>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1" name="Прямоугольник 10">
            <a:extLst>
              <a:ext uri="{FF2B5EF4-FFF2-40B4-BE49-F238E27FC236}">
                <a16:creationId xmlns:a16="http://schemas.microsoft.com/office/drawing/2014/main" id="{2FA0C0AA-FCE8-4A7F-928A-54C96BBA9053}"/>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5" r:id="rId5"/>
    <p:sldLayoutId id="2147483659" r:id="rId6"/>
    <p:sldLayoutId id="2147483660" r:id="rId7"/>
    <p:sldLayoutId id="2147483664" r:id="rId8"/>
    <p:sldLayoutId id="2147483650" r:id="rId9"/>
    <p:sldLayoutId id="2147483656" r:id="rId10"/>
    <p:sldLayoutId id="2147483657" r:id="rId11"/>
    <p:sldLayoutId id="2147483654" r:id="rId12"/>
    <p:sldLayoutId id="2147483666" r:id="rId13"/>
    <p:sldLayoutId id="2147483667" r:id="rId14"/>
    <p:sldLayoutId id="2147483668" r:id="rId15"/>
    <p:sldLayoutId id="2147483669" r:id="rId16"/>
    <p:sldLayoutId id="2147483670" r:id="rId17"/>
    <p:sldLayoutId id="2147483671" r:id="rId18"/>
    <p:sldLayoutId id="2147483672" r:id="rId19"/>
    <p:sldLayoutId id="2147483655" r:id="rId20"/>
  </p:sldLayoutIdLst>
  <p:hf hdr="0" ftr="0" dt="0"/>
  <p:txStyles>
    <p:title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ktu.kz/departments/sc_ite.asp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a16="http://schemas.microsoft.com/office/drawing/2014/main" id="{4772945D-CA91-4CFE-8EB7-941C7618C994}"/>
              </a:ext>
            </a:extLst>
          </p:cNvPr>
          <p:cNvSpPr>
            <a:spLocks noGrp="1"/>
          </p:cNvSpPr>
          <p:nvPr>
            <p:ph type="subTitle" idx="1"/>
          </p:nvPr>
        </p:nvSpPr>
        <p:spPr>
          <a:xfrm>
            <a:off x="9009528" y="6538437"/>
            <a:ext cx="3182471" cy="306115"/>
          </a:xfrm>
        </p:spPr>
        <p:txBody>
          <a:bodyPr rtlCol="0"/>
          <a:lstStyle/>
          <a:p>
            <a:pPr algn="ctr"/>
            <a:r>
              <a:rPr lang="ru-RU" b="1" dirty="0" err="1">
                <a:latin typeface="Calibri" panose="020F0502020204030204" pitchFamily="34" charset="0"/>
                <a:cs typeface="Calibri" panose="020F0502020204030204" pitchFamily="34" charset="0"/>
              </a:rPr>
              <a:t>Өскемен</a:t>
            </a:r>
            <a:r>
              <a:rPr lang="ru-RU" b="1" dirty="0">
                <a:latin typeface="Calibri" panose="020F0502020204030204" pitchFamily="34" charset="0"/>
                <a:cs typeface="Calibri" panose="020F0502020204030204" pitchFamily="34" charset="0"/>
              </a:rPr>
              <a:t>, 2024 г.</a:t>
            </a:r>
          </a:p>
        </p:txBody>
      </p:sp>
      <p:sp>
        <p:nvSpPr>
          <p:cNvPr id="10" name="TextBox 9"/>
          <p:cNvSpPr txBox="1"/>
          <p:nvPr/>
        </p:nvSpPr>
        <p:spPr>
          <a:xfrm>
            <a:off x="-354077" y="176045"/>
            <a:ext cx="10548496" cy="707886"/>
          </a:xfrm>
          <a:prstGeom prst="rect">
            <a:avLst/>
          </a:prstGeom>
          <a:noFill/>
        </p:spPr>
        <p:txBody>
          <a:bodyPr wrap="square" rtlCol="0">
            <a:spAutoFit/>
          </a:bodyPr>
          <a:lstStyle/>
          <a:p>
            <a:pPr lvl="0" algn="ctr"/>
            <a:r>
              <a:rPr lang="ru-RU" dirty="0">
                <a:latin typeface="Calibri" panose="020F0502020204030204" pitchFamily="34" charset="0"/>
                <a:cs typeface="Calibri" panose="020F0502020204030204" pitchFamily="34" charset="0"/>
              </a:rPr>
              <a:t> </a:t>
            </a:r>
            <a:r>
              <a:rPr lang="ru-RU" sz="2000" u="sng" dirty="0">
                <a:latin typeface="Calibri" panose="020F0502020204030204" pitchFamily="34" charset="0"/>
                <a:cs typeface="Calibri" panose="020F0502020204030204" pitchFamily="34" charset="0"/>
              </a:rPr>
              <a:t>КЕАҚ «Д. </a:t>
            </a:r>
            <a:r>
              <a:rPr lang="ru-RU" sz="2000" u="sng" dirty="0" err="1">
                <a:latin typeface="Calibri" panose="020F0502020204030204" pitchFamily="34" charset="0"/>
                <a:cs typeface="Calibri" panose="020F0502020204030204" pitchFamily="34" charset="0"/>
              </a:rPr>
              <a:t>Серікбаев</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атындағы</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Шығыс</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Қазақстан</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техникалық</a:t>
            </a:r>
            <a:r>
              <a:rPr lang="ru-RU" sz="2000" u="sng" dirty="0">
                <a:latin typeface="Calibri" panose="020F0502020204030204" pitchFamily="34" charset="0"/>
                <a:cs typeface="Calibri" panose="020F0502020204030204" pitchFamily="34" charset="0"/>
              </a:rPr>
              <a:t> </a:t>
            </a:r>
            <a:r>
              <a:rPr lang="ru-RU" sz="2000" u="sng" dirty="0" err="1">
                <a:latin typeface="Calibri" panose="020F0502020204030204" pitchFamily="34" charset="0"/>
                <a:cs typeface="Calibri" panose="020F0502020204030204" pitchFamily="34" charset="0"/>
              </a:rPr>
              <a:t>университеті</a:t>
            </a:r>
            <a:r>
              <a:rPr lang="ru-RU" sz="2000" u="sng" dirty="0">
                <a:latin typeface="Calibri" panose="020F0502020204030204" pitchFamily="34" charset="0"/>
                <a:cs typeface="Calibri" panose="020F0502020204030204" pitchFamily="34" charset="0"/>
              </a:rPr>
              <a:t>»</a:t>
            </a:r>
          </a:p>
          <a:p>
            <a:pPr algn="ctr"/>
            <a:r>
              <a:rPr lang="ru-RU" sz="2000" i="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Цифрлық</a:t>
            </a:r>
            <a:r>
              <a:rPr lang="ru-RU" sz="2000" i="1"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технологиялар және </a:t>
            </a:r>
            <a:r>
              <a:rPr lang="ru-RU" sz="20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жасанды интеллект </a:t>
            </a:r>
            <a:r>
              <a:rPr lang="ru-RU" sz="2000" u="sng"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мектебі</a:t>
            </a:r>
            <a:endParaRPr lang="ru-RU" sz="2000" i="1" u="sng" dirty="0">
              <a:latin typeface="Calibri" panose="020F0502020204030204" pitchFamily="34" charset="0"/>
              <a:cs typeface="Calibri" panose="020F0502020204030204" pitchFamily="34" charset="0"/>
            </a:endParaRPr>
          </a:p>
        </p:txBody>
      </p:sp>
      <p:sp>
        <p:nvSpPr>
          <p:cNvPr id="12" name="TextBox 11"/>
          <p:cNvSpPr txBox="1"/>
          <p:nvPr/>
        </p:nvSpPr>
        <p:spPr>
          <a:xfrm>
            <a:off x="6866600" y="5214998"/>
            <a:ext cx="4990603" cy="1323439"/>
          </a:xfrm>
          <a:prstGeom prst="rect">
            <a:avLst/>
          </a:prstGeom>
          <a:noFill/>
        </p:spPr>
        <p:txBody>
          <a:bodyPr wrap="square" rtlCol="0">
            <a:spAutoFit/>
          </a:bodyPr>
          <a:lstStyle/>
          <a:p>
            <a:r>
              <a:rPr lang="ru-RU" sz="2000" dirty="0" err="1">
                <a:latin typeface="Calibri" panose="020F0502020204030204" pitchFamily="34" charset="0"/>
                <a:cs typeface="Calibri" panose="020F0502020204030204" pitchFamily="34" charset="0"/>
              </a:rPr>
              <a:t>Цифрлық</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технологиялар</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және</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жасанды</a:t>
            </a:r>
            <a:r>
              <a:rPr lang="ru-RU" sz="2000" dirty="0">
                <a:latin typeface="Calibri" panose="020F0502020204030204" pitchFamily="34" charset="0"/>
                <a:cs typeface="Calibri" panose="020F0502020204030204" pitchFamily="34" charset="0"/>
              </a:rPr>
              <a:t> интеллект </a:t>
            </a:r>
            <a:r>
              <a:rPr lang="ru-RU" sz="2000" dirty="0" err="1">
                <a:latin typeface="Calibri" panose="020F0502020204030204" pitchFamily="34" charset="0"/>
                <a:cs typeface="Calibri" panose="020F0502020204030204" pitchFamily="34" charset="0"/>
              </a:rPr>
              <a:t>мектебінің</a:t>
            </a:r>
            <a:r>
              <a:rPr lang="ru-RU" sz="2000" dirty="0">
                <a:latin typeface="Calibri" panose="020F0502020204030204" pitchFamily="34" charset="0"/>
                <a:cs typeface="Calibri" panose="020F0502020204030204" pitchFamily="34" charset="0"/>
              </a:rPr>
              <a:t> </a:t>
            </a:r>
            <a:r>
              <a:rPr lang="ru-RU" sz="2000" dirty="0" err="1">
                <a:latin typeface="Calibri" panose="020F0502020204030204" pitchFamily="34" charset="0"/>
                <a:cs typeface="Calibri" panose="020F0502020204030204" pitchFamily="34" charset="0"/>
              </a:rPr>
              <a:t>қауымдастырылған</a:t>
            </a:r>
            <a:r>
              <a:rPr lang="ru-RU" sz="2000" dirty="0">
                <a:latin typeface="Calibri" panose="020F0502020204030204" pitchFamily="34" charset="0"/>
                <a:cs typeface="Calibri" panose="020F0502020204030204" pitchFamily="34" charset="0"/>
              </a:rPr>
              <a:t> профессоры  АЛИБЕККЫЗЫ К. </a:t>
            </a:r>
          </a:p>
          <a:p>
            <a:endParaRPr lang="ru-RU" sz="2000" dirty="0">
              <a:latin typeface="Calibri" panose="020F0502020204030204" pitchFamily="34" charset="0"/>
              <a:cs typeface="Calibri" panose="020F0502020204030204" pitchFamily="34" charset="0"/>
            </a:endParaRPr>
          </a:p>
        </p:txBody>
      </p:sp>
      <p:sp>
        <p:nvSpPr>
          <p:cNvPr id="14" name="Заголовок 1"/>
          <p:cNvSpPr txBox="1">
            <a:spLocks/>
          </p:cNvSpPr>
          <p:nvPr/>
        </p:nvSpPr>
        <p:spPr>
          <a:xfrm>
            <a:off x="779287" y="1680796"/>
            <a:ext cx="11077916" cy="20162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400" b="1" dirty="0">
                <a:latin typeface="Calibri" panose="020F0502020204030204" pitchFamily="34" charset="0"/>
                <a:cs typeface="Calibri" panose="020F0502020204030204" pitchFamily="34" charset="0"/>
              </a:rPr>
              <a:t>«Электроника» пәні </a:t>
            </a:r>
            <a:r>
              <a:rPr lang="ru-RU" sz="4400" b="1" dirty="0" err="1">
                <a:latin typeface="Calibri" panose="020F0502020204030204" pitchFamily="34" charset="0"/>
                <a:cs typeface="Calibri" panose="020F0502020204030204" pitchFamily="34" charset="0"/>
              </a:rPr>
              <a:t>бойынша</a:t>
            </a:r>
            <a:endParaRPr lang="ru-RU" sz="4400" b="1" dirty="0">
              <a:latin typeface="Calibri" panose="020F0502020204030204" pitchFamily="34" charset="0"/>
              <a:cs typeface="Calibri" panose="020F0502020204030204" pitchFamily="34" charset="0"/>
            </a:endParaRPr>
          </a:p>
          <a:p>
            <a:r>
              <a:rPr lang="ru-RU" sz="4400" b="1" dirty="0">
                <a:latin typeface="Calibri" panose="020F0502020204030204" pitchFamily="34" charset="0"/>
                <a:cs typeface="Calibri" panose="020F0502020204030204" pitchFamily="34" charset="0"/>
              </a:rPr>
              <a:t> лекциялар курсы</a:t>
            </a:r>
          </a:p>
          <a:p>
            <a:r>
              <a:rPr lang="ru-RU" sz="4400" b="1" dirty="0">
                <a:latin typeface="Calibri" panose="020F0502020204030204" pitchFamily="34" charset="0"/>
                <a:cs typeface="Calibri" panose="020F0502020204030204" pitchFamily="34" charset="0"/>
              </a:rPr>
              <a:t>10 -</a:t>
            </a:r>
            <a:r>
              <a:rPr lang="en-US" sz="4400" b="1" dirty="0">
                <a:latin typeface="Calibri" panose="020F0502020204030204" pitchFamily="34" charset="0"/>
                <a:cs typeface="Calibri" panose="020F0502020204030204" pitchFamily="34" charset="0"/>
              </a:rPr>
              <a:t> </a:t>
            </a:r>
            <a:r>
              <a:rPr lang="ru-RU" sz="4400" b="1" dirty="0">
                <a:latin typeface="Calibri" panose="020F0502020204030204" pitchFamily="34" charset="0"/>
                <a:cs typeface="Calibri" panose="020F0502020204030204" pitchFamily="34" charset="0"/>
              </a:rPr>
              <a:t>ЛЕКЦИЯ</a:t>
            </a:r>
          </a:p>
        </p:txBody>
      </p:sp>
      <p:pic>
        <p:nvPicPr>
          <p:cNvPr id="3074" name="Picture 2" descr="teamwork - ConnectCarolina User Inform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0794" y="2045146"/>
            <a:ext cx="286385" cy="286385"/>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3080" name="Picture 8" descr="Выпускной вечер Выпускник университета Компьютерные иконы Ученая степень  Женщина, женщина, люди, логотип, церемония вручения дипломов png | PNGW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8603" y="5325889"/>
            <a:ext cx="266401" cy="266401"/>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2FC0E441-9B68-865B-8522-266AB3950228}"/>
              </a:ext>
            </a:extLst>
          </p:cNvPr>
          <p:cNvPicPr>
            <a:picLocks noChangeAspect="1"/>
          </p:cNvPicPr>
          <p:nvPr/>
        </p:nvPicPr>
        <p:blipFill>
          <a:blip r:embed="rId6"/>
          <a:stretch>
            <a:fillRect/>
          </a:stretch>
        </p:blipFill>
        <p:spPr>
          <a:xfrm>
            <a:off x="9817099" y="29143"/>
            <a:ext cx="2374900" cy="1193800"/>
          </a:xfrm>
          <a:prstGeom prst="rect">
            <a:avLst/>
          </a:prstGeom>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432486" y="669497"/>
            <a:ext cx="11566258" cy="2561377"/>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Электрондық аспаптарды қоректендіру  үшін жоғары сапалы тұрақты кернеу қажет. Алғашқы желіде ереже бойынша ауыспалы кернеу 220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В</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болғандықтан аралық құрылғыда ауыспалы кернеуді түзету, тұрақтандыру қажеттігі туындайды.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algn="just"/>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Ауыспалы кернеулерді төмендету үшін трансформаторлар қолданылады(трансформатор қолданылмайтын сызбаларда болады). Трансформатордан ауыспалы кернеу түзеткішке  түседі. </a:t>
            </a:r>
            <a:r>
              <a:rPr lang="kk-KZ" sz="1800" dirty="0">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Түзеткіш деп ауыспалы </a:t>
            </a:r>
            <a:r>
              <a:rPr lang="kk-KZ" sz="1800" dirty="0" err="1">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токтын</a:t>
            </a:r>
            <a:r>
              <a:rPr lang="kk-KZ" sz="1800" dirty="0">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екі полярлы кернеуін бір полярлы зарядталған кернеуге айналдыратын құрылғы. Олар үш түрлі болады: жарты периодты, екі жарты периодты және көпірлі.</a:t>
            </a:r>
            <a:r>
              <a:rPr lang="kk-KZ" sz="1800" b="1" dirty="0">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endParaRPr lang="ru-RU" sz="2000" dirty="0">
              <a:solidFill>
                <a:schemeClr val="tx1"/>
              </a:solidFill>
              <a:latin typeface="Calibri" panose="020F0502020204030204" pitchFamily="34" charset="0"/>
              <a:cs typeface="Calibri" panose="020F0502020204030204" pitchFamily="34" charset="0"/>
            </a:endParaRPr>
          </a:p>
        </p:txBody>
      </p:sp>
      <p:sp>
        <p:nvSpPr>
          <p:cNvPr id="9" name="Заголовок 1"/>
          <p:cNvSpPr txBox="1">
            <a:spLocks/>
          </p:cNvSpPr>
          <p:nvPr/>
        </p:nvSpPr>
        <p:spPr>
          <a:xfrm>
            <a:off x="652045" y="0"/>
            <a:ext cx="10831743" cy="6773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431800" algn="ctr"/>
            <a:r>
              <a:rPr lang="kk-KZ" sz="1800" b="1" dirty="0">
                <a:solidFill>
                  <a:schemeClr val="accent5">
                    <a:lumMod val="50000"/>
                  </a:schemeClr>
                </a:solidFill>
                <a:effectLst/>
                <a:latin typeface="Calibri" panose="020F0502020204030204" pitchFamily="34" charset="0"/>
                <a:ea typeface="SimSun" panose="02010600030101010101" pitchFamily="2" charset="-122"/>
                <a:cs typeface="Calibri" panose="020F0502020204030204" pitchFamily="34" charset="0"/>
              </a:rPr>
              <a:t>АУЫСПАЛЫ КЕРНЕУ ТҮЗЕТКІШТЕРІ</a:t>
            </a:r>
            <a:r>
              <a:rPr lang="ru-KZ" sz="1800" b="1" dirty="0">
                <a:solidFill>
                  <a:schemeClr val="accent5">
                    <a:lumMod val="50000"/>
                  </a:schemeClr>
                </a:solidFill>
                <a:effectLst/>
                <a:latin typeface="Calibri" panose="020F0502020204030204" pitchFamily="34" charset="0"/>
                <a:cs typeface="Calibri" panose="020F0502020204030204" pitchFamily="34" charset="0"/>
              </a:rPr>
              <a:t> </a:t>
            </a:r>
            <a:endParaRPr lang="ru-KZ" sz="1800" b="1" u="sng" dirty="0">
              <a:solidFill>
                <a:schemeClr val="accent5">
                  <a:lumMod val="50000"/>
                </a:schemeClr>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2</a:t>
            </a:r>
            <a:endParaRPr lang="ru-RU" dirty="0">
              <a:solidFill>
                <a:schemeClr val="bg1"/>
              </a:solidFill>
            </a:endParaRPr>
          </a:p>
        </p:txBody>
      </p:sp>
      <p:sp>
        <p:nvSpPr>
          <p:cNvPr id="3" name="Rectangle 2">
            <a:extLst>
              <a:ext uri="{FF2B5EF4-FFF2-40B4-BE49-F238E27FC236}">
                <a16:creationId xmlns:a16="http://schemas.microsoft.com/office/drawing/2014/main" id="{6FC0FACB-59D9-A6BF-5E91-58BE9078B3D1}"/>
              </a:ext>
            </a:extLst>
          </p:cNvPr>
          <p:cNvSpPr>
            <a:spLocks noChangeArrowheads="1"/>
          </p:cNvSpPr>
          <p:nvPr/>
        </p:nvSpPr>
        <p:spPr bwMode="auto">
          <a:xfrm>
            <a:off x="4098472" y="26905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0" name="TextBox 39">
            <a:extLst>
              <a:ext uri="{FF2B5EF4-FFF2-40B4-BE49-F238E27FC236}">
                <a16:creationId xmlns:a16="http://schemas.microsoft.com/office/drawing/2014/main" id="{3DFE3C90-AA5B-0365-C1E5-189B77D55AEE}"/>
              </a:ext>
            </a:extLst>
          </p:cNvPr>
          <p:cNvSpPr txBox="1"/>
          <p:nvPr/>
        </p:nvSpPr>
        <p:spPr>
          <a:xfrm>
            <a:off x="3972258" y="6343850"/>
            <a:ext cx="6926262"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dirty="0">
                <a:latin typeface="Calibri" panose="020F0502020204030204" pitchFamily="34" charset="0"/>
                <a:ea typeface="Times New Roman" panose="02020603050405020304" pitchFamily="18" charset="0"/>
                <a:cs typeface="Calibri" panose="020F0502020204030204" pitchFamily="34" charset="0"/>
              </a:rPr>
              <a:t>1</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dirty="0">
                <a:latin typeface="Calibri" panose="020F0502020204030204" pitchFamily="34" charset="0"/>
                <a:ea typeface="Times New Roman" panose="02020603050405020304" pitchFamily="18" charset="0"/>
                <a:cs typeface="Calibri" panose="020F0502020204030204" pitchFamily="34" charset="0"/>
              </a:rPr>
              <a:t>Ж</a:t>
            </a:r>
            <a:r>
              <a:rPr lang="kk-KZ" sz="1800" dirty="0">
                <a:effectLst/>
                <a:latin typeface="Calibri" panose="020F0502020204030204" pitchFamily="34" charset="0"/>
                <a:ea typeface="Times New Roman" panose="02020603050405020304" pitchFamily="18" charset="0"/>
                <a:cs typeface="Calibri" panose="020F0502020204030204" pitchFamily="34" charset="0"/>
              </a:rPr>
              <a:t>артыпериодты түзеткіш сызбасы</a:t>
            </a:r>
            <a:r>
              <a:rPr lang="ru-KZ" dirty="0">
                <a:effectLst/>
                <a:latin typeface="Calibri" panose="020F0502020204030204" pitchFamily="34" charset="0"/>
                <a:cs typeface="Calibri" panose="020F0502020204030204" pitchFamily="34" charset="0"/>
              </a:rPr>
              <a:t> </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r>
              <a:rPr lang="ru-KZ" dirty="0">
                <a:effectLst/>
                <a:latin typeface="Calibri" panose="020F0502020204030204" pitchFamily="34" charset="0"/>
                <a:cs typeface="Calibri" panose="020F0502020204030204" pitchFamily="34" charset="0"/>
              </a:rPr>
              <a:t> </a:t>
            </a:r>
            <a:endParaRPr lang="ru-KZ" dirty="0">
              <a:latin typeface="Calibri" panose="020F0502020204030204" pitchFamily="34" charset="0"/>
              <a:cs typeface="Calibri" panose="020F0502020204030204" pitchFamily="34" charset="0"/>
            </a:endParaRPr>
          </a:p>
        </p:txBody>
      </p:sp>
      <p:pic>
        <p:nvPicPr>
          <p:cNvPr id="41" name="Рисунок 40">
            <a:extLst>
              <a:ext uri="{FF2B5EF4-FFF2-40B4-BE49-F238E27FC236}">
                <a16:creationId xmlns:a16="http://schemas.microsoft.com/office/drawing/2014/main" id="{7FD5981B-55CD-6636-5D98-25AD22B3FFA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74720" y="3559624"/>
            <a:ext cx="6400799" cy="2628879"/>
          </a:xfrm>
          <a:prstGeom prst="rect">
            <a:avLst/>
          </a:prstGeom>
          <a:noFill/>
          <a:ln>
            <a:noFill/>
          </a:ln>
        </p:spPr>
      </p:pic>
    </p:spTree>
    <p:extLst>
      <p:ext uri="{BB962C8B-B14F-4D97-AF65-F5344CB8AC3E}">
        <p14:creationId xmlns:p14="http://schemas.microsoft.com/office/powerpoint/2010/main" val="1794143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425658"/>
            <a:ext cx="11566258" cy="115196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Бұл сызбада ауыспалы кернеудің трансформатордан диодқа өтеді, диод ауыспалы токты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бірполярлы</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токқа түзететін құрылғы. Диод негізінен токты бір бағытта ғана өткізетін болса, бұл сызбада ол оң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жартытолқынды</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өткізеді.</a:t>
            </a:r>
            <a:r>
              <a:rPr lang="ru-KZ" dirty="0">
                <a:solidFill>
                  <a:schemeClr val="tx1"/>
                </a:solidFill>
                <a:effectLst/>
                <a:latin typeface="Calibri" panose="020F0502020204030204" pitchFamily="34" charset="0"/>
                <a:cs typeface="Calibri" panose="020F0502020204030204" pitchFamily="34" charset="0"/>
              </a:rPr>
              <a:t> </a:t>
            </a:r>
            <a:endParaRPr lang="ru-RU" sz="2000" dirty="0">
              <a:solidFill>
                <a:schemeClr val="tx1"/>
              </a:solidFill>
              <a:latin typeface="Calibri" panose="020F0502020204030204" pitchFamily="34"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3</a:t>
            </a:r>
            <a:endParaRPr lang="ru-RU" dirty="0">
              <a:solidFill>
                <a:schemeClr val="bg1"/>
              </a:solidFill>
            </a:endParaRPr>
          </a:p>
        </p:txBody>
      </p:sp>
      <p:sp>
        <p:nvSpPr>
          <p:cNvPr id="3" name="Rectangle 2">
            <a:extLst>
              <a:ext uri="{FF2B5EF4-FFF2-40B4-BE49-F238E27FC236}">
                <a16:creationId xmlns:a16="http://schemas.microsoft.com/office/drawing/2014/main" id="{6FC0FACB-59D9-A6BF-5E91-58BE9078B3D1}"/>
              </a:ext>
            </a:extLst>
          </p:cNvPr>
          <p:cNvSpPr>
            <a:spLocks noChangeArrowheads="1"/>
          </p:cNvSpPr>
          <p:nvPr/>
        </p:nvSpPr>
        <p:spPr bwMode="auto">
          <a:xfrm>
            <a:off x="4098472" y="26905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0" name="TextBox 39">
            <a:extLst>
              <a:ext uri="{FF2B5EF4-FFF2-40B4-BE49-F238E27FC236}">
                <a16:creationId xmlns:a16="http://schemas.microsoft.com/office/drawing/2014/main" id="{3DFE3C90-AA5B-0365-C1E5-189B77D55AEE}"/>
              </a:ext>
            </a:extLst>
          </p:cNvPr>
          <p:cNvSpPr txBox="1"/>
          <p:nvPr/>
        </p:nvSpPr>
        <p:spPr>
          <a:xfrm>
            <a:off x="3972258" y="6343850"/>
            <a:ext cx="6926262"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a:effectLst/>
                <a:latin typeface="Calibri" panose="020F0502020204030204" pitchFamily="34" charset="0"/>
                <a:ea typeface="Times New Roman" panose="02020603050405020304" pitchFamily="18" charset="0"/>
                <a:cs typeface="Calibri" panose="020F0502020204030204" pitchFamily="34" charset="0"/>
              </a:rPr>
              <a:t>2</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a:effectLst/>
                <a:latin typeface="Calibri" panose="020F0502020204030204" pitchFamily="34" charset="0"/>
                <a:ea typeface="Times New Roman" panose="02020603050405020304" pitchFamily="18" charset="0"/>
                <a:cs typeface="Calibri" panose="020F0502020204030204" pitchFamily="34" charset="0"/>
              </a:rPr>
              <a:t>Кернеудің </a:t>
            </a:r>
            <a:r>
              <a:rPr lang="kk-KZ" sz="1800" dirty="0" err="1">
                <a:effectLst/>
                <a:latin typeface="Calibri" panose="020F0502020204030204" pitchFamily="34" charset="0"/>
                <a:ea typeface="Times New Roman" panose="02020603050405020304" pitchFamily="18" charset="0"/>
                <a:cs typeface="Calibri" panose="020F0502020204030204" pitchFamily="34" charset="0"/>
              </a:rPr>
              <a:t>жартыпериодты</a:t>
            </a:r>
            <a:r>
              <a:rPr lang="kk-KZ" sz="1800" dirty="0">
                <a:effectLst/>
                <a:latin typeface="Calibri" panose="020F0502020204030204" pitchFamily="34" charset="0"/>
                <a:ea typeface="Times New Roman" panose="02020603050405020304" pitchFamily="18" charset="0"/>
                <a:cs typeface="Calibri" panose="020F0502020204030204" pitchFamily="34" charset="0"/>
              </a:rPr>
              <a:t> түзеткіш диаграммасы</a:t>
            </a:r>
            <a:r>
              <a:rPr lang="ru-KZ" dirty="0">
                <a:effectLst/>
                <a:latin typeface="Calibri" panose="020F0502020204030204" pitchFamily="34" charset="0"/>
                <a:cs typeface="Calibri" panose="020F0502020204030204" pitchFamily="34" charset="0"/>
              </a:rPr>
              <a:t> </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r>
              <a:rPr lang="ru-KZ" dirty="0">
                <a:effectLst/>
                <a:latin typeface="Calibri" panose="020F0502020204030204" pitchFamily="34" charset="0"/>
                <a:cs typeface="Calibri" panose="020F0502020204030204" pitchFamily="34" charset="0"/>
              </a:rPr>
              <a:t> </a:t>
            </a:r>
            <a:endParaRPr lang="ru-KZ" dirty="0">
              <a:latin typeface="Calibri" panose="020F0502020204030204" pitchFamily="34" charset="0"/>
              <a:cs typeface="Calibri" panose="020F0502020204030204" pitchFamily="34" charset="0"/>
            </a:endParaRPr>
          </a:p>
        </p:txBody>
      </p:sp>
      <p:pic>
        <p:nvPicPr>
          <p:cNvPr id="4" name="Рисунок 3">
            <a:extLst>
              <a:ext uri="{FF2B5EF4-FFF2-40B4-BE49-F238E27FC236}">
                <a16:creationId xmlns:a16="http://schemas.microsoft.com/office/drawing/2014/main" id="{A0371251-CC1D-B716-69AF-F7FF5D65FEA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34081" y="2438423"/>
            <a:ext cx="5785802" cy="2792505"/>
          </a:xfrm>
          <a:prstGeom prst="rect">
            <a:avLst/>
          </a:prstGeom>
          <a:noFill/>
          <a:ln>
            <a:noFill/>
          </a:ln>
        </p:spPr>
      </p:pic>
    </p:spTree>
    <p:extLst>
      <p:ext uri="{BB962C8B-B14F-4D97-AF65-F5344CB8AC3E}">
        <p14:creationId xmlns:p14="http://schemas.microsoft.com/office/powerpoint/2010/main" val="3458690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425658"/>
            <a:ext cx="11566258" cy="115196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Бір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жартытолқынды</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жоғалту маңызды кемшілік болып табылады.  </a:t>
            </a:r>
            <a:r>
              <a:rPr lang="kk-KZ" dirty="0">
                <a:solidFill>
                  <a:schemeClr val="tx1"/>
                </a:solidFill>
                <a:latin typeface="Calibri" panose="020F0502020204030204" pitchFamily="34" charset="0"/>
                <a:ea typeface="Times New Roman" panose="02020603050405020304" pitchFamily="18" charset="0"/>
                <a:cs typeface="Calibri" panose="020F0502020204030204" pitchFamily="34" charset="0"/>
              </a:rPr>
              <a:t>С</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уретте жарты фазалы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екіжарты</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периодты ауыспалы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токтын</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түзетілінуі</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көрсетілген</a:t>
            </a:r>
            <a:r>
              <a:rPr lang="ru-KZ" dirty="0">
                <a:solidFill>
                  <a:schemeClr val="tx1"/>
                </a:solidFill>
                <a:effectLst/>
                <a:latin typeface="Calibri" panose="020F0502020204030204" pitchFamily="34" charset="0"/>
                <a:cs typeface="Calibri" panose="020F0502020204030204" pitchFamily="34" charset="0"/>
              </a:rPr>
              <a:t> </a:t>
            </a:r>
            <a:endParaRPr lang="ru-RU" sz="2000" dirty="0">
              <a:solidFill>
                <a:schemeClr val="tx1"/>
              </a:solidFill>
              <a:latin typeface="Calibri" panose="020F0502020204030204" pitchFamily="34"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4</a:t>
            </a:r>
            <a:endParaRPr lang="ru-RU" dirty="0">
              <a:solidFill>
                <a:schemeClr val="bg1"/>
              </a:solidFill>
            </a:endParaRPr>
          </a:p>
        </p:txBody>
      </p:sp>
      <p:sp>
        <p:nvSpPr>
          <p:cNvPr id="3" name="Rectangle 2">
            <a:extLst>
              <a:ext uri="{FF2B5EF4-FFF2-40B4-BE49-F238E27FC236}">
                <a16:creationId xmlns:a16="http://schemas.microsoft.com/office/drawing/2014/main" id="{6FC0FACB-59D9-A6BF-5E91-58BE9078B3D1}"/>
              </a:ext>
            </a:extLst>
          </p:cNvPr>
          <p:cNvSpPr>
            <a:spLocks noChangeArrowheads="1"/>
          </p:cNvSpPr>
          <p:nvPr/>
        </p:nvSpPr>
        <p:spPr bwMode="auto">
          <a:xfrm>
            <a:off x="4098472" y="26905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0" name="TextBox 39">
            <a:extLst>
              <a:ext uri="{FF2B5EF4-FFF2-40B4-BE49-F238E27FC236}">
                <a16:creationId xmlns:a16="http://schemas.microsoft.com/office/drawing/2014/main" id="{3DFE3C90-AA5B-0365-C1E5-189B77D55AEE}"/>
              </a:ext>
            </a:extLst>
          </p:cNvPr>
          <p:cNvSpPr txBox="1"/>
          <p:nvPr/>
        </p:nvSpPr>
        <p:spPr>
          <a:xfrm>
            <a:off x="3972258" y="6343850"/>
            <a:ext cx="6926262"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dirty="0">
                <a:latin typeface="Calibri" panose="020F0502020204030204" pitchFamily="34" charset="0"/>
                <a:ea typeface="Times New Roman" panose="02020603050405020304" pitchFamily="18" charset="0"/>
                <a:cs typeface="Calibri" panose="020F0502020204030204" pitchFamily="34" charset="0"/>
              </a:rPr>
              <a:t>3</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a:effectLst/>
                <a:latin typeface="Calibri" panose="020F0502020204030204" pitchFamily="34" charset="0"/>
                <a:ea typeface="Times New Roman" panose="02020603050405020304" pitchFamily="18" charset="0"/>
                <a:cs typeface="Calibri" panose="020F0502020204030204" pitchFamily="34" charset="0"/>
              </a:rPr>
              <a:t>Екі жарты периодты </a:t>
            </a:r>
            <a:r>
              <a:rPr lang="kk-KZ" sz="1800" dirty="0" err="1">
                <a:effectLst/>
                <a:latin typeface="Calibri" panose="020F0502020204030204" pitchFamily="34" charset="0"/>
                <a:ea typeface="Times New Roman" panose="02020603050405020304" pitchFamily="18" charset="0"/>
                <a:cs typeface="Calibri" panose="020F0502020204030204" pitchFamily="34" charset="0"/>
              </a:rPr>
              <a:t>түзетіліну</a:t>
            </a:r>
            <a:r>
              <a:rPr lang="kk-KZ" sz="1800" dirty="0">
                <a:effectLst/>
                <a:latin typeface="Calibri" panose="020F0502020204030204" pitchFamily="34" charset="0"/>
                <a:ea typeface="Times New Roman" panose="02020603050405020304" pitchFamily="18" charset="0"/>
                <a:cs typeface="Calibri" panose="020F0502020204030204" pitchFamily="34" charset="0"/>
              </a:rPr>
              <a:t> сызбасы.</a:t>
            </a:r>
            <a:r>
              <a:rPr lang="ru-KZ" dirty="0">
                <a:effectLst/>
                <a:latin typeface="Calibri" panose="020F0502020204030204" pitchFamily="34" charset="0"/>
                <a:cs typeface="Calibri" panose="020F0502020204030204" pitchFamily="34" charset="0"/>
              </a:rPr>
              <a:t> </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r>
              <a:rPr lang="ru-KZ" dirty="0">
                <a:effectLst/>
                <a:latin typeface="Calibri" panose="020F0502020204030204" pitchFamily="34" charset="0"/>
                <a:cs typeface="Calibri" panose="020F0502020204030204" pitchFamily="34" charset="0"/>
              </a:rPr>
              <a:t> </a:t>
            </a:r>
            <a:endParaRPr lang="ru-KZ" dirty="0">
              <a:latin typeface="Calibri" panose="020F0502020204030204" pitchFamily="34" charset="0"/>
              <a:cs typeface="Calibri" panose="020F0502020204030204" pitchFamily="34" charset="0"/>
            </a:endParaRPr>
          </a:p>
        </p:txBody>
      </p:sp>
      <p:pic>
        <p:nvPicPr>
          <p:cNvPr id="8" name="Рисунок 7">
            <a:extLst>
              <a:ext uri="{FF2B5EF4-FFF2-40B4-BE49-F238E27FC236}">
                <a16:creationId xmlns:a16="http://schemas.microsoft.com/office/drawing/2014/main" id="{89539C6B-AD6B-51BB-1D35-9FEA14FEFE4B}"/>
              </a:ext>
            </a:extLst>
          </p:cNvPr>
          <p:cNvPicPr>
            <a:picLocks noChangeAspect="1"/>
          </p:cNvPicPr>
          <p:nvPr/>
        </p:nvPicPr>
        <p:blipFill>
          <a:blip r:embed="rId3"/>
          <a:stretch>
            <a:fillRect/>
          </a:stretch>
        </p:blipFill>
        <p:spPr>
          <a:xfrm>
            <a:off x="3141980" y="2556168"/>
            <a:ext cx="5908040" cy="3113105"/>
          </a:xfrm>
          <a:prstGeom prst="rect">
            <a:avLst/>
          </a:prstGeom>
        </p:spPr>
      </p:pic>
    </p:spTree>
    <p:extLst>
      <p:ext uri="{BB962C8B-B14F-4D97-AF65-F5344CB8AC3E}">
        <p14:creationId xmlns:p14="http://schemas.microsoft.com/office/powerpoint/2010/main" val="2941221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425658"/>
            <a:ext cx="11566258" cy="115196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dirty="0">
                <a:solidFill>
                  <a:schemeClr val="tx1"/>
                </a:solidFill>
                <a:latin typeface="Calibri" panose="020F0502020204030204" pitchFamily="34" charset="0"/>
                <a:ea typeface="Times New Roman" panose="02020603050405020304" pitchFamily="18" charset="0"/>
                <a:cs typeface="Calibri" panose="020F0502020204030204" pitchFamily="34" charset="0"/>
              </a:rPr>
              <a:t>С</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уретте екі жарты периодты түзету сызбасынан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жартыперидты</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кернеудің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түзетіліну</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диаграммасы көрсетілген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5</a:t>
            </a:r>
            <a:endParaRPr lang="ru-RU" dirty="0">
              <a:solidFill>
                <a:schemeClr val="bg1"/>
              </a:solidFill>
            </a:endParaRPr>
          </a:p>
        </p:txBody>
      </p:sp>
      <p:sp>
        <p:nvSpPr>
          <p:cNvPr id="3" name="Rectangle 2">
            <a:extLst>
              <a:ext uri="{FF2B5EF4-FFF2-40B4-BE49-F238E27FC236}">
                <a16:creationId xmlns:a16="http://schemas.microsoft.com/office/drawing/2014/main" id="{6FC0FACB-59D9-A6BF-5E91-58BE9078B3D1}"/>
              </a:ext>
            </a:extLst>
          </p:cNvPr>
          <p:cNvSpPr>
            <a:spLocks noChangeArrowheads="1"/>
          </p:cNvSpPr>
          <p:nvPr/>
        </p:nvSpPr>
        <p:spPr bwMode="auto">
          <a:xfrm>
            <a:off x="4098472" y="26905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0" name="TextBox 39">
            <a:extLst>
              <a:ext uri="{FF2B5EF4-FFF2-40B4-BE49-F238E27FC236}">
                <a16:creationId xmlns:a16="http://schemas.microsoft.com/office/drawing/2014/main" id="{3DFE3C90-AA5B-0365-C1E5-189B77D55AEE}"/>
              </a:ext>
            </a:extLst>
          </p:cNvPr>
          <p:cNvSpPr txBox="1"/>
          <p:nvPr/>
        </p:nvSpPr>
        <p:spPr>
          <a:xfrm>
            <a:off x="2174240" y="6247676"/>
            <a:ext cx="8879840"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a:effectLst/>
                <a:latin typeface="Calibri" panose="020F0502020204030204" pitchFamily="34" charset="0"/>
                <a:ea typeface="Times New Roman" panose="02020603050405020304" pitchFamily="18" charset="0"/>
                <a:cs typeface="Calibri" panose="020F0502020204030204" pitchFamily="34" charset="0"/>
              </a:rPr>
              <a:t>4</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a:effectLst/>
                <a:latin typeface="Calibri" panose="020F0502020204030204" pitchFamily="34" charset="0"/>
                <a:ea typeface="Times New Roman" panose="02020603050405020304" pitchFamily="18" charset="0"/>
                <a:cs typeface="Calibri" panose="020F0502020204030204" pitchFamily="34" charset="0"/>
              </a:rPr>
              <a:t>Жартыпериодты </a:t>
            </a:r>
            <a:r>
              <a:rPr lang="kk-KZ" sz="1800" dirty="0" err="1">
                <a:effectLst/>
                <a:latin typeface="Calibri" panose="020F0502020204030204" pitchFamily="34" charset="0"/>
                <a:ea typeface="Times New Roman" panose="02020603050405020304" pitchFamily="18" charset="0"/>
                <a:cs typeface="Calibri" panose="020F0502020204030204" pitchFamily="34" charset="0"/>
              </a:rPr>
              <a:t>түзетіліну</a:t>
            </a:r>
            <a:r>
              <a:rPr lang="kk-KZ" sz="1800" dirty="0">
                <a:effectLst/>
                <a:latin typeface="Calibri" panose="020F0502020204030204" pitchFamily="34" charset="0"/>
                <a:ea typeface="Times New Roman" panose="02020603050405020304" pitchFamily="18" charset="0"/>
                <a:cs typeface="Calibri" panose="020F0502020204030204" pitchFamily="34" charset="0"/>
              </a:rPr>
              <a:t> сызбасынан көрсетілген </a:t>
            </a:r>
            <a:r>
              <a:rPr lang="kk-KZ" sz="1800" dirty="0" err="1">
                <a:effectLst/>
                <a:latin typeface="Calibri" panose="020F0502020204030204" pitchFamily="34" charset="0"/>
                <a:ea typeface="Times New Roman" panose="02020603050405020304" pitchFamily="18" charset="0"/>
                <a:cs typeface="Calibri" panose="020F0502020204030204" pitchFamily="34" charset="0"/>
              </a:rPr>
              <a:t>токтын</a:t>
            </a:r>
            <a:r>
              <a:rPr lang="kk-KZ" sz="1800" dirty="0">
                <a:effectLst/>
                <a:latin typeface="Calibri" panose="020F0502020204030204" pitchFamily="34" charset="0"/>
                <a:ea typeface="Times New Roman" panose="02020603050405020304" pitchFamily="18" charset="0"/>
                <a:cs typeface="Calibri" panose="020F0502020204030204" pitchFamily="34" charset="0"/>
              </a:rPr>
              <a:t> диаграммасы</a:t>
            </a:r>
            <a:r>
              <a:rPr lang="ru-KZ" dirty="0">
                <a:effectLst/>
                <a:latin typeface="Calibri" panose="020F0502020204030204" pitchFamily="34" charset="0"/>
                <a:cs typeface="Calibri" panose="020F0502020204030204" pitchFamily="34" charset="0"/>
              </a:rPr>
              <a:t> </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r>
              <a:rPr lang="ru-KZ" dirty="0">
                <a:effectLst/>
                <a:latin typeface="Calibri" panose="020F0502020204030204" pitchFamily="34" charset="0"/>
                <a:cs typeface="Calibri" panose="020F0502020204030204" pitchFamily="34" charset="0"/>
              </a:rPr>
              <a:t> </a:t>
            </a:r>
            <a:endParaRPr lang="ru-KZ" dirty="0">
              <a:latin typeface="Calibri" panose="020F0502020204030204" pitchFamily="34" charset="0"/>
              <a:cs typeface="Calibri" panose="020F0502020204030204" pitchFamily="34" charset="0"/>
            </a:endParaRPr>
          </a:p>
        </p:txBody>
      </p:sp>
      <p:pic>
        <p:nvPicPr>
          <p:cNvPr id="5" name="Рисунок 4">
            <a:extLst>
              <a:ext uri="{FF2B5EF4-FFF2-40B4-BE49-F238E27FC236}">
                <a16:creationId xmlns:a16="http://schemas.microsoft.com/office/drawing/2014/main" id="{A7C44C11-8CBB-EE95-4843-10D48B61D145}"/>
              </a:ext>
            </a:extLst>
          </p:cNvPr>
          <p:cNvPicPr>
            <a:picLocks noChangeAspect="1"/>
          </p:cNvPicPr>
          <p:nvPr/>
        </p:nvPicPr>
        <p:blipFill>
          <a:blip r:embed="rId3"/>
          <a:stretch>
            <a:fillRect/>
          </a:stretch>
        </p:blipFill>
        <p:spPr>
          <a:xfrm>
            <a:off x="1971040" y="2265608"/>
            <a:ext cx="9083040" cy="3200389"/>
          </a:xfrm>
          <a:prstGeom prst="rect">
            <a:avLst/>
          </a:prstGeom>
        </p:spPr>
      </p:pic>
    </p:spTree>
    <p:extLst>
      <p:ext uri="{BB962C8B-B14F-4D97-AF65-F5344CB8AC3E}">
        <p14:creationId xmlns:p14="http://schemas.microsoft.com/office/powerpoint/2010/main" val="418916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425658"/>
            <a:ext cx="11566258" cy="115196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Kоэффициент </a:t>
            </a:r>
            <a:r>
              <a:rPr lang="kk-KZ" sz="1800" dirty="0" err="1">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пульсаций</a:t>
            </a:r>
            <a:r>
              <a:rPr lang="kk-KZ" sz="1800" dirty="0">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r>
              <a:rPr lang="kk-KZ" sz="1800" dirty="0" err="1">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жартыпериодқа</a:t>
            </a:r>
            <a:r>
              <a:rPr lang="kk-KZ" sz="1800" dirty="0">
                <a:solidFill>
                  <a:schemeClr val="tx1"/>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қарағанда екі жарты периодта салыстырмалы түрде аз болады. </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Екі жарты периодты сызбаның кемшілігі болып трансформатордың орамдарын екі есе көбейту қажеттігі болып табылады, сондықтан практикада </a:t>
            </a:r>
            <a:r>
              <a:rPr lang="kk-KZ" sz="18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мостовая</a:t>
            </a:r>
            <a:r>
              <a:rPr lang="kk-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түзеткіш сызбасын қолдану кеңінен  таралған.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50410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6</a:t>
            </a:r>
            <a:endParaRPr lang="ru-RU" dirty="0">
              <a:solidFill>
                <a:schemeClr val="bg1"/>
              </a:solidFill>
            </a:endParaRPr>
          </a:p>
        </p:txBody>
      </p:sp>
      <p:sp>
        <p:nvSpPr>
          <p:cNvPr id="3" name="Rectangle 2">
            <a:extLst>
              <a:ext uri="{FF2B5EF4-FFF2-40B4-BE49-F238E27FC236}">
                <a16:creationId xmlns:a16="http://schemas.microsoft.com/office/drawing/2014/main" id="{6FC0FACB-59D9-A6BF-5E91-58BE9078B3D1}"/>
              </a:ext>
            </a:extLst>
          </p:cNvPr>
          <p:cNvSpPr>
            <a:spLocks noChangeArrowheads="1"/>
          </p:cNvSpPr>
          <p:nvPr/>
        </p:nvSpPr>
        <p:spPr bwMode="auto">
          <a:xfrm>
            <a:off x="4098472" y="26905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0" name="TextBox 39">
            <a:extLst>
              <a:ext uri="{FF2B5EF4-FFF2-40B4-BE49-F238E27FC236}">
                <a16:creationId xmlns:a16="http://schemas.microsoft.com/office/drawing/2014/main" id="{3DFE3C90-AA5B-0365-C1E5-189B77D55AEE}"/>
              </a:ext>
            </a:extLst>
          </p:cNvPr>
          <p:cNvSpPr txBox="1"/>
          <p:nvPr/>
        </p:nvSpPr>
        <p:spPr>
          <a:xfrm>
            <a:off x="3616960" y="6273863"/>
            <a:ext cx="8879840"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dirty="0">
                <a:latin typeface="Calibri" panose="020F0502020204030204" pitchFamily="34" charset="0"/>
                <a:ea typeface="Times New Roman" panose="02020603050405020304" pitchFamily="18" charset="0"/>
                <a:cs typeface="Calibri" panose="020F0502020204030204" pitchFamily="34" charset="0"/>
              </a:rPr>
              <a:t>5</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a:effectLst/>
                <a:latin typeface="Calibri" panose="020F0502020204030204" pitchFamily="34" charset="0"/>
                <a:ea typeface="Times New Roman" panose="02020603050405020304" pitchFamily="18" charset="0"/>
                <a:cs typeface="Calibri" panose="020F0502020204030204" pitchFamily="34" charset="0"/>
              </a:rPr>
              <a:t>Бір фазалы түзеткіштің  көпір сызбасы</a:t>
            </a:r>
            <a:r>
              <a:rPr lang="ru-KZ" dirty="0">
                <a:effectLst/>
                <a:latin typeface="Calibri" panose="020F0502020204030204" pitchFamily="34" charset="0"/>
                <a:cs typeface="Calibri" panose="020F0502020204030204" pitchFamily="34" charset="0"/>
              </a:rPr>
              <a:t> </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r>
              <a:rPr lang="ru-KZ" dirty="0">
                <a:effectLst/>
                <a:latin typeface="Calibri" panose="020F0502020204030204" pitchFamily="34" charset="0"/>
                <a:cs typeface="Calibri" panose="020F0502020204030204" pitchFamily="34" charset="0"/>
              </a:rPr>
              <a:t> </a:t>
            </a:r>
            <a:endParaRPr lang="ru-KZ" dirty="0">
              <a:latin typeface="Calibri" panose="020F0502020204030204" pitchFamily="34" charset="0"/>
              <a:cs typeface="Calibri" panose="020F0502020204030204" pitchFamily="34" charset="0"/>
            </a:endParaRPr>
          </a:p>
        </p:txBody>
      </p:sp>
      <p:pic>
        <p:nvPicPr>
          <p:cNvPr id="6" name="Рисунок 5">
            <a:extLst>
              <a:ext uri="{FF2B5EF4-FFF2-40B4-BE49-F238E27FC236}">
                <a16:creationId xmlns:a16="http://schemas.microsoft.com/office/drawing/2014/main" id="{20D9244A-83C7-BF25-CDEA-9E10655EA416}"/>
              </a:ext>
            </a:extLst>
          </p:cNvPr>
          <p:cNvPicPr>
            <a:picLocks noChangeAspect="1"/>
          </p:cNvPicPr>
          <p:nvPr/>
        </p:nvPicPr>
        <p:blipFill>
          <a:blip r:embed="rId3"/>
          <a:stretch>
            <a:fillRect/>
          </a:stretch>
        </p:blipFill>
        <p:spPr>
          <a:xfrm>
            <a:off x="3131666" y="2539321"/>
            <a:ext cx="7062806" cy="3498224"/>
          </a:xfrm>
          <a:prstGeom prst="rect">
            <a:avLst/>
          </a:prstGeom>
        </p:spPr>
      </p:pic>
    </p:spTree>
    <p:extLst>
      <p:ext uri="{BB962C8B-B14F-4D97-AF65-F5344CB8AC3E}">
        <p14:creationId xmlns:p14="http://schemas.microsoft.com/office/powerpoint/2010/main" val="640611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12871" y="4236162"/>
            <a:ext cx="11566258" cy="2252353"/>
          </a:xfrm>
          <a:prstGeom prst="rect">
            <a:avLst/>
          </a:prstGeom>
          <a:gradFill flip="none" rotWithShape="1">
            <a:gsLst>
              <a:gs pos="70000">
                <a:schemeClr val="bg1"/>
              </a:gs>
              <a:gs pos="92000">
                <a:schemeClr val="accent1">
                  <a:lumMod val="45000"/>
                  <a:lumOff val="55000"/>
                </a:schemeClr>
              </a:gs>
              <a:gs pos="100000">
                <a:schemeClr val="accent1">
                  <a:lumMod val="30000"/>
                  <a:lumOff val="70000"/>
                </a:schemeClr>
              </a:gs>
            </a:gsLst>
            <a:lin ang="2700000" scaled="1"/>
            <a:tileRect/>
          </a:gra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31800" algn="just">
              <a:lnSpc>
                <a:spcPct val="115000"/>
              </a:lnSpc>
              <a:spcAft>
                <a:spcPts val="1000"/>
              </a:spcAft>
            </a:pP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Түзеткіштің көпір сызбасында кіріс кернеудің оң таңбалы жарты толқыны кезінде </a:t>
            </a:r>
            <a:r>
              <a:rPr lang="kk-KZ" sz="1800" i="1"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VD</a:t>
            </a:r>
            <a:r>
              <a:rPr lang="kk-KZ" sz="1800" i="1" baseline="-250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1</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және </a:t>
            </a:r>
            <a:r>
              <a:rPr lang="kk-KZ" sz="1800" i="1"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VD</a:t>
            </a:r>
            <a:r>
              <a:rPr lang="kk-KZ" sz="1800" i="1" baseline="-250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3 </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диодтары ашылады да тізбектегі жүктемеде ток импульсі пайда болады. Кернеудің теріс таңбалы толқыны </a:t>
            </a:r>
            <a:r>
              <a:rPr lang="kk-KZ" sz="1800" i="1"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VD</a:t>
            </a:r>
            <a:r>
              <a:rPr lang="kk-KZ" sz="1800" i="1" baseline="-250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2</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и </a:t>
            </a:r>
            <a:r>
              <a:rPr lang="kk-KZ" sz="1800" i="1"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VD</a:t>
            </a:r>
            <a:r>
              <a:rPr lang="kk-KZ" sz="1800" i="1" baseline="-250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4</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диодтарын ашады, осы кезде жүктемеде ток импульсі жүреді.  Көпір сызбасы өткен сызбаға ұқсас сипаттамаларға ие. Көпір сызбасында екінші орамдардың саны өткен сызбаға қарағанда аз болуы оның артықшылығы болып табылады. Қазіргі кезде түзеткіш сызбасында жеке диодтар емес көпір сызбасын құрайтын 4 диод  жиынтығы қолданылады</a:t>
            </a:r>
            <a:r>
              <a:rPr lang="ru-KZ" dirty="0">
                <a:effectLst/>
              </a:rPr>
              <a:t> </a:t>
            </a:r>
            <a:endParaRPr lang="ru-KZ"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2" name="Прямоугольник 1"/>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Номер слайда 5">
            <a:extLst>
              <a:ext uri="{FF2B5EF4-FFF2-40B4-BE49-F238E27FC236}">
                <a16:creationId xmlns:a16="http://schemas.microsoft.com/office/drawing/2014/main" id="{70202D98-AA1E-41BB-B94E-180311759C13}"/>
              </a:ext>
            </a:extLst>
          </p:cNvPr>
          <p:cNvSpPr txBox="1">
            <a:spLocks/>
          </p:cNvSpPr>
          <p:nvPr/>
        </p:nvSpPr>
        <p:spPr>
          <a:xfrm>
            <a:off x="11859535" y="6546853"/>
            <a:ext cx="278418" cy="274324"/>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kk-KZ" dirty="0">
                <a:solidFill>
                  <a:schemeClr val="bg1"/>
                </a:solidFill>
              </a:rPr>
              <a:t>7</a:t>
            </a:r>
            <a:endParaRPr lang="ru-RU" dirty="0">
              <a:solidFill>
                <a:schemeClr val="bg1"/>
              </a:solidFill>
            </a:endParaRPr>
          </a:p>
        </p:txBody>
      </p:sp>
      <p:sp>
        <p:nvSpPr>
          <p:cNvPr id="3" name="Rectangle 2">
            <a:extLst>
              <a:ext uri="{FF2B5EF4-FFF2-40B4-BE49-F238E27FC236}">
                <a16:creationId xmlns:a16="http://schemas.microsoft.com/office/drawing/2014/main" id="{6FC0FACB-59D9-A6BF-5E91-58BE9078B3D1}"/>
              </a:ext>
            </a:extLst>
          </p:cNvPr>
          <p:cNvSpPr>
            <a:spLocks noChangeArrowheads="1"/>
          </p:cNvSpPr>
          <p:nvPr/>
        </p:nvSpPr>
        <p:spPr bwMode="auto">
          <a:xfrm>
            <a:off x="4098472" y="269054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KZ"/>
          </a:p>
        </p:txBody>
      </p:sp>
      <p:sp>
        <p:nvSpPr>
          <p:cNvPr id="40" name="TextBox 39">
            <a:extLst>
              <a:ext uri="{FF2B5EF4-FFF2-40B4-BE49-F238E27FC236}">
                <a16:creationId xmlns:a16="http://schemas.microsoft.com/office/drawing/2014/main" id="{3DFE3C90-AA5B-0365-C1E5-189B77D55AEE}"/>
              </a:ext>
            </a:extLst>
          </p:cNvPr>
          <p:cNvSpPr txBox="1"/>
          <p:nvPr/>
        </p:nvSpPr>
        <p:spPr>
          <a:xfrm>
            <a:off x="2763520" y="3438068"/>
            <a:ext cx="8879840"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a:effectLst/>
                <a:latin typeface="Calibri" panose="020F0502020204030204" pitchFamily="34" charset="0"/>
                <a:ea typeface="Times New Roman" panose="02020603050405020304" pitchFamily="18" charset="0"/>
                <a:cs typeface="Calibri" panose="020F0502020204030204" pitchFamily="34" charset="0"/>
              </a:rPr>
              <a:t>6</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1800" dirty="0" err="1">
                <a:effectLst/>
                <a:latin typeface="Calibri" panose="020F0502020204030204" pitchFamily="34" charset="0"/>
                <a:ea typeface="Times New Roman" panose="02020603050405020304" pitchFamily="18" charset="0"/>
                <a:cs typeface="Calibri" panose="020F0502020204030204" pitchFamily="34" charset="0"/>
              </a:rPr>
              <a:t>сурет</a:t>
            </a:r>
            <a:r>
              <a:rPr lang="ru-RU" sz="1800" dirty="0">
                <a:effectLst/>
                <a:latin typeface="Calibri" panose="020F0502020204030204" pitchFamily="34" charset="0"/>
                <a:ea typeface="Times New Roman" panose="02020603050405020304" pitchFamily="18" charset="0"/>
                <a:cs typeface="Calibri" panose="020F0502020204030204" pitchFamily="34" charset="0"/>
              </a:rPr>
              <a:t> - </a:t>
            </a:r>
            <a:r>
              <a:rPr lang="kk-KZ" sz="1800" dirty="0">
                <a:solidFill>
                  <a:srgbClr val="00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Түзеткіштің көпір сызбасындағы кедергіден өтетін ток диаграммасы 	</a:t>
            </a:r>
            <a:r>
              <a:rPr lang="ru-KZ" dirty="0">
                <a:effectLst/>
                <a:latin typeface="Calibri" panose="020F0502020204030204" pitchFamily="34" charset="0"/>
                <a:cs typeface="Calibri" panose="020F0502020204030204" pitchFamily="34" charset="0"/>
              </a:rPr>
              <a:t> </a:t>
            </a:r>
            <a:endParaRPr lang="ru-KZ" dirty="0">
              <a:latin typeface="Calibri" panose="020F0502020204030204" pitchFamily="34" charset="0"/>
              <a:cs typeface="Calibri" panose="020F0502020204030204" pitchFamily="34" charset="0"/>
            </a:endParaRPr>
          </a:p>
        </p:txBody>
      </p:sp>
      <p:pic>
        <p:nvPicPr>
          <p:cNvPr id="4" name="Рисунок 3">
            <a:extLst>
              <a:ext uri="{FF2B5EF4-FFF2-40B4-BE49-F238E27FC236}">
                <a16:creationId xmlns:a16="http://schemas.microsoft.com/office/drawing/2014/main" id="{905FA90D-9F68-FC9A-1695-05575C46DCF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5040" y="504448"/>
            <a:ext cx="10688320" cy="2796021"/>
          </a:xfrm>
          <a:prstGeom prst="rect">
            <a:avLst/>
          </a:prstGeom>
          <a:noFill/>
          <a:ln>
            <a:noFill/>
          </a:ln>
        </p:spPr>
      </p:pic>
    </p:spTree>
    <p:extLst>
      <p:ext uri="{BB962C8B-B14F-4D97-AF65-F5344CB8AC3E}">
        <p14:creationId xmlns:p14="http://schemas.microsoft.com/office/powerpoint/2010/main" val="206454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1483788" y="6546853"/>
            <a:ext cx="708212" cy="3326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3619098" y="459281"/>
            <a:ext cx="4764831" cy="489236"/>
          </a:xfrm>
          <a:prstGeom prst="rect">
            <a:avLst/>
          </a:prstGeom>
        </p:spPr>
        <p:txBody>
          <a:bodyPr wrap="none">
            <a:spAutoFit/>
          </a:bodyPr>
          <a:lstStyle/>
          <a:p>
            <a:pPr lvl="0" algn="ctr">
              <a:lnSpc>
                <a:spcPts val="3000"/>
              </a:lnSpc>
            </a:pPr>
            <a:r>
              <a:rPr lang="ru-RU" altLang="ru-RU" sz="3200" b="1" dirty="0" err="1">
                <a:solidFill>
                  <a:schemeClr val="accent5">
                    <a:lumMod val="50000"/>
                  </a:schemeClr>
                </a:solidFill>
                <a:latin typeface="Calibri" panose="020F0502020204030204"/>
              </a:rPr>
              <a:t>Қолданылған</a:t>
            </a:r>
            <a:r>
              <a:rPr lang="ru-RU" altLang="ru-RU" sz="3200" b="1" dirty="0">
                <a:solidFill>
                  <a:schemeClr val="accent5">
                    <a:lumMod val="50000"/>
                  </a:schemeClr>
                </a:solidFill>
                <a:latin typeface="Calibri" panose="020F0502020204030204"/>
              </a:rPr>
              <a:t> </a:t>
            </a:r>
            <a:r>
              <a:rPr lang="ru-RU" altLang="ru-RU" sz="3200" b="1" dirty="0" err="1">
                <a:solidFill>
                  <a:schemeClr val="accent5">
                    <a:lumMod val="50000"/>
                  </a:schemeClr>
                </a:solidFill>
                <a:latin typeface="Calibri" panose="020F0502020204030204"/>
              </a:rPr>
              <a:t>әдебиеттер</a:t>
            </a:r>
            <a:endParaRPr lang="ru-RU" altLang="ru-RU" sz="3200" b="1" dirty="0">
              <a:solidFill>
                <a:schemeClr val="accent5">
                  <a:lumMod val="50000"/>
                </a:schemeClr>
              </a:solidFill>
              <a:latin typeface="Calibri" panose="020F0502020204030204"/>
            </a:endParaRPr>
          </a:p>
        </p:txBody>
      </p:sp>
      <p:sp>
        <p:nvSpPr>
          <p:cNvPr id="6" name="Номер слайда 5">
            <a:extLst>
              <a:ext uri="{FF2B5EF4-FFF2-40B4-BE49-F238E27FC236}">
                <a16:creationId xmlns:a16="http://schemas.microsoft.com/office/drawing/2014/main" id="{70202D98-AA1E-41BB-B94E-180311759C13}"/>
              </a:ext>
            </a:extLst>
          </p:cNvPr>
          <p:cNvSpPr txBox="1">
            <a:spLocks/>
          </p:cNvSpPr>
          <p:nvPr/>
        </p:nvSpPr>
        <p:spPr>
          <a:xfrm>
            <a:off x="11672047" y="6546852"/>
            <a:ext cx="465906" cy="311147"/>
          </a:xfrm>
          <a:prstGeom prst="rect">
            <a:avLst/>
          </a:prstGeom>
        </p:spPr>
        <p:txBody>
          <a:bodyPr rtlCol="0"/>
          <a:ls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kk-KZ" dirty="0">
                <a:solidFill>
                  <a:schemeClr val="bg1"/>
                </a:solidFill>
              </a:rPr>
              <a:t>8</a:t>
            </a:r>
            <a:endParaRPr lang="ru-RU" dirty="0">
              <a:solidFill>
                <a:schemeClr val="bg1"/>
              </a:solidFill>
            </a:endParaRPr>
          </a:p>
        </p:txBody>
      </p:sp>
      <p:sp>
        <p:nvSpPr>
          <p:cNvPr id="8" name="Прямоугольник 7"/>
          <p:cNvSpPr/>
          <p:nvPr/>
        </p:nvSpPr>
        <p:spPr>
          <a:xfrm>
            <a:off x="330982" y="1568469"/>
            <a:ext cx="11341065" cy="3072701"/>
          </a:xfrm>
          <a:prstGeom prst="rect">
            <a:avLst/>
          </a:prstGeom>
          <a:noFill/>
        </p:spPr>
        <p:txBody>
          <a:bodyPr wrap="square">
            <a:spAutoFit/>
          </a:bodyPr>
          <a:lstStyle/>
          <a:p>
            <a:pPr marL="179705" indent="450215" algn="just">
              <a:spcAft>
                <a:spcPts val="600"/>
              </a:spcAft>
            </a:pPr>
            <a:r>
              <a:rPr lang="ru-RU" sz="1600" dirty="0">
                <a:latin typeface="Calibri" panose="020F0502020204030204" pitchFamily="34" charset="0"/>
                <a:cs typeface="Calibri" panose="020F0502020204030204" pitchFamily="34" charset="0"/>
              </a:rPr>
              <a:t>1 </a:t>
            </a:r>
            <a:r>
              <a:rPr lang="ru-RU" sz="1600" dirty="0" err="1">
                <a:latin typeface="Calibri" panose="020F0502020204030204" pitchFamily="34" charset="0"/>
                <a:cs typeface="Calibri" panose="020F0502020204030204" pitchFamily="34" charset="0"/>
              </a:rPr>
              <a:t>Агаханян</a:t>
            </a:r>
            <a:r>
              <a:rPr lang="ru-RU" sz="1600" dirty="0">
                <a:latin typeface="Calibri" panose="020F0502020204030204" pitchFamily="34" charset="0"/>
                <a:cs typeface="Calibri" panose="020F0502020204030204" pitchFamily="34" charset="0"/>
              </a:rPr>
              <a:t> Т.М. Интегральные микросхемы: Учеб. пособие для вузов. – М.: Энергоатомиздат, 2015. – 464с., ил.</a:t>
            </a:r>
            <a:endParaRPr lang="ru-KZ" sz="1600" dirty="0">
              <a:latin typeface="Calibri" panose="020F0502020204030204" pitchFamily="34" charset="0"/>
              <a:cs typeface="Calibri" panose="020F0502020204030204" pitchFamily="34" charset="0"/>
            </a:endParaRPr>
          </a:p>
          <a:p>
            <a:pPr indent="450215" algn="just"/>
            <a:r>
              <a:rPr lang="ru-RU" sz="1600" dirty="0">
                <a:latin typeface="Calibri" panose="020F0502020204030204" pitchFamily="34" charset="0"/>
                <a:cs typeface="Calibri" panose="020F0502020204030204" pitchFamily="34" charset="0"/>
              </a:rPr>
              <a:t>    2  </a:t>
            </a:r>
            <a:r>
              <a:rPr lang="ru-MD" sz="1600" dirty="0">
                <a:latin typeface="Calibri" panose="020F0502020204030204" pitchFamily="34" charset="0"/>
                <a:cs typeface="Calibri" panose="020F0502020204030204" pitchFamily="34" charset="0"/>
              </a:rPr>
              <a:t>Аринова Н.В.  Основы </a:t>
            </a:r>
            <a:r>
              <a:rPr lang="ru-RU" sz="1600" dirty="0">
                <a:latin typeface="Calibri" panose="020F0502020204030204" pitchFamily="34" charset="0"/>
                <a:cs typeface="Calibri" panose="020F0502020204030204" pitchFamily="34" charset="0"/>
              </a:rPr>
              <a:t>электроники</a:t>
            </a:r>
            <a:r>
              <a:rPr lang="ru-MD" sz="1600" dirty="0">
                <a:latin typeface="Calibri" panose="020F0502020204030204" pitchFamily="34" charset="0"/>
                <a:cs typeface="Calibri" panose="020F0502020204030204" pitchFamily="34" charset="0"/>
              </a:rPr>
              <a:t>:</a:t>
            </a:r>
            <a:r>
              <a:rPr lang="ru-RU" sz="1600" dirty="0">
                <a:latin typeface="Calibri" panose="020F0502020204030204" pitchFamily="34" charset="0"/>
                <a:cs typeface="Calibri" panose="020F0502020204030204" pitchFamily="34" charset="0"/>
              </a:rPr>
              <a:t> Рабочая программа</a:t>
            </a:r>
            <a:r>
              <a:rPr lang="ru-MD" sz="1600" dirty="0">
                <a:latin typeface="Calibri" panose="020F0502020204030204" pitchFamily="34" charset="0"/>
                <a:cs typeface="Calibri" panose="020F0502020204030204" pitchFamily="34" charset="0"/>
              </a:rPr>
              <a:t>, задания и ме­тодические</a:t>
            </a:r>
            <a:r>
              <a:rPr lang="ru-RU" sz="1600" dirty="0">
                <a:latin typeface="Calibri" panose="020F0502020204030204" pitchFamily="34" charset="0"/>
                <a:cs typeface="Calibri" panose="020F0502020204030204" pitchFamily="34" charset="0"/>
              </a:rPr>
              <a:t> указания</a:t>
            </a:r>
            <a:r>
              <a:rPr lang="ru-MD" sz="1600" dirty="0">
                <a:latin typeface="Calibri" panose="020F0502020204030204" pitchFamily="34" charset="0"/>
                <a:cs typeface="Calibri" panose="020F0502020204030204" pitchFamily="34" charset="0"/>
              </a:rPr>
              <a:t> к контрольным работам для студентов специальности 050716</a:t>
            </a:r>
            <a:r>
              <a:rPr lang="ru-RU" sz="1600" dirty="0">
                <a:latin typeface="Calibri" panose="020F0502020204030204" pitchFamily="34" charset="0"/>
                <a:cs typeface="Calibri" panose="020F0502020204030204" pitchFamily="34" charset="0"/>
              </a:rPr>
              <a:t> «Приборостроение» </a:t>
            </a:r>
            <a:r>
              <a:rPr lang="ru-MD" sz="1600" dirty="0">
                <a:latin typeface="Calibri" panose="020F0502020204030204" pitchFamily="34" charset="0"/>
                <a:cs typeface="Calibri" panose="020F0502020204030204" pitchFamily="34" charset="0"/>
              </a:rPr>
              <a:t>заочной формы обучения. ВКГТУ. </a:t>
            </a:r>
            <a:r>
              <a:rPr lang="ru-RU" sz="1600" dirty="0">
                <a:latin typeface="Calibri" panose="020F0502020204030204" pitchFamily="34" charset="0"/>
                <a:cs typeface="Calibri" panose="020F0502020204030204" pitchFamily="34" charset="0"/>
              </a:rPr>
              <a:t>- Усть-Каменогорск, 2014. –  </a:t>
            </a:r>
            <a:r>
              <a:rPr lang="ru-MD" sz="1600" dirty="0">
                <a:latin typeface="Calibri" panose="020F0502020204030204" pitchFamily="34" charset="0"/>
                <a:cs typeface="Calibri" panose="020F0502020204030204" pitchFamily="34" charset="0"/>
              </a:rPr>
              <a:t>5</a:t>
            </a:r>
            <a:r>
              <a:rPr lang="ru-RU" sz="1600" dirty="0">
                <a:latin typeface="Calibri" panose="020F0502020204030204" pitchFamily="34" charset="0"/>
                <a:cs typeface="Calibri" panose="020F0502020204030204" pitchFamily="34" charset="0"/>
              </a:rPr>
              <a:t>1с. </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3 Бочаров Л.Н. и др. Расчет электронных устройств на транзисторах / Бочаров Л.Н., </a:t>
            </a:r>
            <a:r>
              <a:rPr lang="ru-RU" sz="1600" dirty="0" err="1">
                <a:latin typeface="Calibri" panose="020F0502020204030204" pitchFamily="34" charset="0"/>
                <a:cs typeface="Calibri" panose="020F0502020204030204" pitchFamily="34" charset="0"/>
              </a:rPr>
              <a:t>Жебряков</a:t>
            </a:r>
            <a:r>
              <a:rPr lang="ru-RU" sz="1600" dirty="0">
                <a:latin typeface="Calibri" panose="020F0502020204030204" pitchFamily="34" charset="0"/>
                <a:cs typeface="Calibri" panose="020F0502020204030204" pitchFamily="34" charset="0"/>
              </a:rPr>
              <a:t> С.К., Колесников И.Ф. – М.: Энергия, 2012. – 208с., ил. – (Массовая </a:t>
            </a:r>
            <a:r>
              <a:rPr lang="ru-RU" sz="1600" dirty="0" err="1">
                <a:latin typeface="Calibri" panose="020F0502020204030204" pitchFamily="34" charset="0"/>
                <a:cs typeface="Calibri" panose="020F0502020204030204" pitchFamily="34" charset="0"/>
              </a:rPr>
              <a:t>радиобиблиотека</a:t>
            </a:r>
            <a:r>
              <a:rPr lang="ru-RU" sz="1600" dirty="0">
                <a:latin typeface="Calibri" panose="020F0502020204030204" pitchFamily="34" charset="0"/>
                <a:cs typeface="Calibri" panose="020F0502020204030204" pitchFamily="34" charset="0"/>
              </a:rPr>
              <a:t>; </a:t>
            </a:r>
            <a:r>
              <a:rPr lang="ru-RU" sz="1600" dirty="0" err="1">
                <a:latin typeface="Calibri" panose="020F0502020204030204" pitchFamily="34" charset="0"/>
                <a:cs typeface="Calibri" panose="020F0502020204030204" pitchFamily="34" charset="0"/>
              </a:rPr>
              <a:t>Вып</a:t>
            </a:r>
            <a:r>
              <a:rPr lang="ru-RU" sz="1600" dirty="0">
                <a:latin typeface="Calibri" panose="020F0502020204030204" pitchFamily="34" charset="0"/>
                <a:cs typeface="Calibri" panose="020F0502020204030204" pitchFamily="34" charset="0"/>
              </a:rPr>
              <a:t>. 963).</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4 Забродин Ю.С. Промышленная электроника: Учебник для вузов. – М.: </a:t>
            </a:r>
            <a:r>
              <a:rPr lang="ru-RU" sz="1600" dirty="0" err="1">
                <a:latin typeface="Calibri" panose="020F0502020204030204" pitchFamily="34" charset="0"/>
                <a:cs typeface="Calibri" panose="020F0502020204030204" pitchFamily="34" charset="0"/>
              </a:rPr>
              <a:t>Высш</a:t>
            </a:r>
            <a:r>
              <a:rPr lang="ru-RU" sz="1600" dirty="0">
                <a:latin typeface="Calibri" panose="020F0502020204030204" pitchFamily="34" charset="0"/>
                <a:cs typeface="Calibri" panose="020F0502020204030204" pitchFamily="34" charset="0"/>
              </a:rPr>
              <a:t>. Школа, 2011. – 496 с., ил.</a:t>
            </a:r>
            <a:endParaRPr lang="ru-KZ" sz="1600" dirty="0">
              <a:latin typeface="Calibri" panose="020F0502020204030204" pitchFamily="34" charset="0"/>
              <a:cs typeface="Calibri" panose="020F0502020204030204" pitchFamily="34" charset="0"/>
            </a:endParaRPr>
          </a:p>
          <a:p>
            <a:pPr indent="450215" algn="just">
              <a:lnSpc>
                <a:spcPct val="115000"/>
              </a:lnSpc>
              <a:spcAft>
                <a:spcPts val="1000"/>
              </a:spcAft>
            </a:pPr>
            <a:r>
              <a:rPr lang="ru-RU" sz="1600" dirty="0">
                <a:latin typeface="Calibri" panose="020F0502020204030204" pitchFamily="34" charset="0"/>
                <a:cs typeface="Calibri" panose="020F0502020204030204" pitchFamily="34" charset="0"/>
              </a:rPr>
              <a:t> 5 Герасимов В.Г., Князев О.М. и др. Основы промышленной электроники. – М.: Высшая школа, 2000.</a:t>
            </a:r>
            <a:endParaRPr lang="ru-KZ" sz="1600" dirty="0">
              <a:latin typeface="Calibri" panose="020F0502020204030204" pitchFamily="34" charset="0"/>
              <a:cs typeface="Calibri" panose="020F0502020204030204" pitchFamily="34" charset="0"/>
            </a:endParaRPr>
          </a:p>
          <a:p>
            <a:pPr>
              <a:lnSpc>
                <a:spcPct val="115000"/>
              </a:lnSpc>
              <a:spcAft>
                <a:spcPts val="1000"/>
              </a:spcAft>
            </a:pPr>
            <a:r>
              <a:rPr lang="ru-RU" sz="1600" dirty="0">
                <a:latin typeface="Calibri" panose="020F0502020204030204" pitchFamily="34" charset="0"/>
                <a:cs typeface="Calibri" panose="020F0502020204030204" pitchFamily="34" charset="0"/>
              </a:rPr>
              <a:t> </a:t>
            </a:r>
            <a:endParaRPr lang="ru-KZ" sz="1600" dirty="0">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7000"/>
              </a:lnSpc>
              <a:spcBef>
                <a:spcPts val="0"/>
              </a:spcBef>
              <a:spcAft>
                <a:spcPts val="0"/>
              </a:spcAft>
              <a:buClrTx/>
              <a:buSzTx/>
              <a:buFontTx/>
              <a:buNone/>
              <a:tabLst/>
              <a:defRPr/>
            </a:pPr>
            <a:endParaRPr kumimoji="0" lang="ru-RU" sz="15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5290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Заголовок 19">
            <a:extLst>
              <a:ext uri="{FF2B5EF4-FFF2-40B4-BE49-F238E27FC236}">
                <a16:creationId xmlns:a16="http://schemas.microsoft.com/office/drawing/2014/main" id="{F11A6B65-5A20-4F4D-ACBB-ED50132D4571}"/>
              </a:ext>
            </a:extLst>
          </p:cNvPr>
          <p:cNvSpPr>
            <a:spLocks noGrp="1"/>
          </p:cNvSpPr>
          <p:nvPr>
            <p:ph type="ctrTitle"/>
          </p:nvPr>
        </p:nvSpPr>
        <p:spPr>
          <a:xfrm>
            <a:off x="2792923" y="2233817"/>
            <a:ext cx="8043953" cy="1674470"/>
          </a:xfrm>
        </p:spPr>
        <p:txBody>
          <a:bodyPr rtlCol="0"/>
          <a:lstStyle/>
          <a:p>
            <a:r>
              <a:rPr lang="ru-RU" dirty="0">
                <a:latin typeface="Calibri" panose="020F0502020204030204" pitchFamily="34" charset="0"/>
                <a:cs typeface="Calibri" panose="020F0502020204030204" pitchFamily="34" charset="0"/>
              </a:rPr>
              <a:t>НАЗАРЛАРЫҢЫЗҒА РАХМЕТ! </a:t>
            </a:r>
          </a:p>
        </p:txBody>
      </p:sp>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Тема Office">
  <a:themeElements>
    <a:clrScheme name="Custom 134">
      <a:dk1>
        <a:srgbClr val="000000"/>
      </a:dk1>
      <a:lt1>
        <a:srgbClr val="FFFFFF"/>
      </a:lt1>
      <a:dk2>
        <a:srgbClr val="000000"/>
      </a:dk2>
      <a:lt2>
        <a:srgbClr val="FFFFFF"/>
      </a:lt2>
      <a:accent1>
        <a:srgbClr val="5CB8B3"/>
      </a:accent1>
      <a:accent2>
        <a:srgbClr val="F5D66E"/>
      </a:accent2>
      <a:accent3>
        <a:srgbClr val="D78189"/>
      </a:accent3>
      <a:accent4>
        <a:srgbClr val="7030A0"/>
      </a:accent4>
      <a:accent5>
        <a:srgbClr val="0070C0"/>
      </a:accent5>
      <a:accent6>
        <a:srgbClr val="C4D36D"/>
      </a:accent6>
      <a:hlink>
        <a:srgbClr val="54C3BD"/>
      </a:hlink>
      <a:folHlink>
        <a:srgbClr val="54C3BD"/>
      </a:folHlink>
    </a:clrScheme>
    <a:fontScheme name="Custom 154">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72_TF67328976" id="{7A1FA9F3-3353-44CA-A91E-AD8A2642C02E}" vid="{F8C632DE-2BB8-46AF-A8FF-94D1F93D6D30}"/>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934E25-8442-49E9-ABDF-3146C4145F3B}">
  <ds:schemaRefs>
    <ds:schemaRef ds:uri="http://purl.org/dc/terms/"/>
    <ds:schemaRef ds:uri="http://schemas.openxmlformats.org/package/2006/metadata/core-properties"/>
    <ds:schemaRef ds:uri="6dc4bcd6-49db-4c07-9060-8acfc67cef9f"/>
    <ds:schemaRef ds:uri="http://purl.org/dc/dcmitype/"/>
    <ds:schemaRef ds:uri="http://schemas.microsoft.com/office/infopath/2007/PartnerControls"/>
    <ds:schemaRef ds:uri="fb0879af-3eba-417a-a55a-ffe6dcd6ca77"/>
    <ds:schemaRef ds:uri="http://purl.org/dc/elements/1.1/"/>
    <ds:schemaRef ds:uri="http://schemas.microsoft.com/office/2006/metadata/properties"/>
    <ds:schemaRef ds:uri="http://schemas.microsoft.com/office/2006/documentManagement/type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F6CB1848-D3E0-4F10-B640-720BE758B85B}">
  <ds:schemaRefs>
    <ds:schemaRef ds:uri="http://schemas.microsoft.com/sharepoint/v3/contenttype/forms"/>
  </ds:schemaRefs>
</ds:datastoreItem>
</file>

<file path=customXml/itemProps3.xml><?xml version="1.0" encoding="utf-8"?>
<ds:datastoreItem xmlns:ds="http://schemas.openxmlformats.org/officeDocument/2006/customXml" ds:itemID="{1BBB5711-29E1-4F8E-81A0-7947C57B2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Презентация (минималистичное оформление)</Template>
  <TotalTime>0</TotalTime>
  <Words>564</Words>
  <Application>Microsoft Macintosh PowerPoint</Application>
  <PresentationFormat>Широкоэкранный</PresentationFormat>
  <Paragraphs>45</Paragraphs>
  <Slides>9</Slides>
  <Notes>9</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vt:i4>
      </vt:variant>
    </vt:vector>
  </HeadingPairs>
  <TitlesOfParts>
    <vt:vector size="14" baseType="lpstr">
      <vt:lpstr>Arial</vt:lpstr>
      <vt:lpstr>Calibri</vt:lpstr>
      <vt:lpstr>Corbel</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2021-09-13T07:30:09Z</dcterms:created>
  <dcterms:modified xsi:type="dcterms:W3CDTF">2024-08-14T11:22:05Z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